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bf99bb528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a25797ec4441f"/>
  </p:sldMasterIdLst>
  <p:sldIdLst>
    <p:sldId xmlns:r="http://schemas.openxmlformats.org/officeDocument/2006/relationships" id="256" r:id="Rb0ab824771f442ad"/>
    <p:sldId xmlns:r="http://schemas.openxmlformats.org/officeDocument/2006/relationships" id="257" r:id="R91ec33cec53f4fe6"/>
    <p:sldId xmlns:r="http://schemas.openxmlformats.org/officeDocument/2006/relationships" id="258" r:id="Rf5e6859b11444344"/>
    <p:sldId xmlns:r="http://schemas.openxmlformats.org/officeDocument/2006/relationships" id="259" r:id="R34d97303408b40e4"/>
    <p:sldId xmlns:r="http://schemas.openxmlformats.org/officeDocument/2006/relationships" id="260" r:id="R2d06c4b402ec4d65"/>
    <p:sldId xmlns:r="http://schemas.openxmlformats.org/officeDocument/2006/relationships" id="261" r:id="R8f5bba506a7a4e4c"/>
    <p:sldId xmlns:r="http://schemas.openxmlformats.org/officeDocument/2006/relationships" id="262" r:id="Rbf1b00a4ca45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a25797ec4441f" /><Relationship Type="http://schemas.openxmlformats.org/officeDocument/2006/relationships/slide" Target="/ppt/slides/slide1.xml" Id="Rb0ab824771f442ad" /><Relationship Type="http://schemas.openxmlformats.org/officeDocument/2006/relationships/slide" Target="/ppt/slides/slide2.xml" Id="R91ec33cec53f4fe6" /><Relationship Type="http://schemas.openxmlformats.org/officeDocument/2006/relationships/slide" Target="/ppt/slides/slide3.xml" Id="Rf5e6859b11444344" /><Relationship Type="http://schemas.openxmlformats.org/officeDocument/2006/relationships/slide" Target="/ppt/slides/slide4.xml" Id="R34d97303408b40e4" /><Relationship Type="http://schemas.openxmlformats.org/officeDocument/2006/relationships/slide" Target="/ppt/slides/slide5.xml" Id="R2d06c4b402ec4d65" /><Relationship Type="http://schemas.openxmlformats.org/officeDocument/2006/relationships/slide" Target="/ppt/slides/slide6.xml" Id="R8f5bba506a7a4e4c" /><Relationship Type="http://schemas.openxmlformats.org/officeDocument/2006/relationships/slide" Target="/ppt/slides/slide7.xml" Id="Rbf1b00a4ca45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47bcf9180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68599f315490e" /><Relationship Type="http://schemas.openxmlformats.org/officeDocument/2006/relationships/theme" Target="/ppt/slideMasters/theme/theme1.xml" Id="R62f16fdf3115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268599f315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29b35db51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3a6bf0970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f7abf1790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1e5dc641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c118c8e6f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82e869c874e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ddfe334b44d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