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a1f962da2540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22340a2b5d4149"/>
  </p:sldMasterIdLst>
  <p:sldIdLst>
    <p:sldId xmlns:r="http://schemas.openxmlformats.org/officeDocument/2006/relationships" id="256" r:id="Rbe60f284714748c5"/>
    <p:sldId xmlns:r="http://schemas.openxmlformats.org/officeDocument/2006/relationships" id="257" r:id="Rc4bf02ca42f341f5"/>
    <p:sldId xmlns:r="http://schemas.openxmlformats.org/officeDocument/2006/relationships" id="258" r:id="Rd869ff5c2c744009"/>
    <p:sldId xmlns:r="http://schemas.openxmlformats.org/officeDocument/2006/relationships" id="259" r:id="R47b9b89a97674730"/>
    <p:sldId xmlns:r="http://schemas.openxmlformats.org/officeDocument/2006/relationships" id="260" r:id="R4f49adb806494a3a"/>
    <p:sldId xmlns:r="http://schemas.openxmlformats.org/officeDocument/2006/relationships" id="261" r:id="R14475b7a4de042ef"/>
    <p:sldId xmlns:r="http://schemas.openxmlformats.org/officeDocument/2006/relationships" id="262" r:id="Rf4c2c362e5da42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2340a2b5d4149" /><Relationship Type="http://schemas.openxmlformats.org/officeDocument/2006/relationships/slide" Target="/ppt/slides/slide1.xml" Id="Rbe60f284714748c5" /><Relationship Type="http://schemas.openxmlformats.org/officeDocument/2006/relationships/slide" Target="/ppt/slides/slide2.xml" Id="Rc4bf02ca42f341f5" /><Relationship Type="http://schemas.openxmlformats.org/officeDocument/2006/relationships/slide" Target="/ppt/slides/slide3.xml" Id="Rd869ff5c2c744009" /><Relationship Type="http://schemas.openxmlformats.org/officeDocument/2006/relationships/slide" Target="/ppt/slides/slide4.xml" Id="R47b9b89a97674730" /><Relationship Type="http://schemas.openxmlformats.org/officeDocument/2006/relationships/slide" Target="/ppt/slides/slide5.xml" Id="R4f49adb806494a3a" /><Relationship Type="http://schemas.openxmlformats.org/officeDocument/2006/relationships/slide" Target="/ppt/slides/slide6.xml" Id="R14475b7a4de042ef" /><Relationship Type="http://schemas.openxmlformats.org/officeDocument/2006/relationships/slide" Target="/ppt/slides/slide7.xml" Id="Rf4c2c362e5da42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b7f83ff16946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71579ae5d423d" /><Relationship Type="http://schemas.openxmlformats.org/officeDocument/2006/relationships/theme" Target="/ppt/slideMasters/theme/theme1.xml" Id="R4adfa67783b94b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a71579ae5d42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2235ce5614b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4bedd75e849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69a0f583b46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956ca898e4d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2f16a851e44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e075bd36d49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fbf592df04f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REKNESKAP AS ble etablert [år] og holder til i Vik I Sogn.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7 443 776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2 903 906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PER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HOPPERSTAD KJELL EGIL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REFSDAL HARALD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Elvagata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6893 Vik I Sogn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69 80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post@vikrekneskap.no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979 868 626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