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dc0a360ea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fe659bf0c4cb7"/>
  </p:sldMasterIdLst>
  <p:sldIdLst>
    <p:sldId xmlns:r="http://schemas.openxmlformats.org/officeDocument/2006/relationships" id="256" r:id="Rf9691bbf4e45483c"/>
    <p:sldId xmlns:r="http://schemas.openxmlformats.org/officeDocument/2006/relationships" id="257" r:id="Rfd8de6ac349f4862"/>
    <p:sldId xmlns:r="http://schemas.openxmlformats.org/officeDocument/2006/relationships" id="258" r:id="R4e43b9435ff84555"/>
    <p:sldId xmlns:r="http://schemas.openxmlformats.org/officeDocument/2006/relationships" id="259" r:id="Rea020fe6bf964798"/>
    <p:sldId xmlns:r="http://schemas.openxmlformats.org/officeDocument/2006/relationships" id="260" r:id="R570ce9b2f2b947b7"/>
    <p:sldId xmlns:r="http://schemas.openxmlformats.org/officeDocument/2006/relationships" id="261" r:id="R966eefa8c1d0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fe659bf0c4cb7" /><Relationship Type="http://schemas.openxmlformats.org/officeDocument/2006/relationships/slide" Target="/ppt/slides/slide1.xml" Id="Rf9691bbf4e45483c" /><Relationship Type="http://schemas.openxmlformats.org/officeDocument/2006/relationships/slide" Target="/ppt/slides/slide2.xml" Id="Rfd8de6ac349f4862" /><Relationship Type="http://schemas.openxmlformats.org/officeDocument/2006/relationships/slide" Target="/ppt/slides/slide3.xml" Id="R4e43b9435ff84555" /><Relationship Type="http://schemas.openxmlformats.org/officeDocument/2006/relationships/slide" Target="/ppt/slides/slide4.xml" Id="Rea020fe6bf964798" /><Relationship Type="http://schemas.openxmlformats.org/officeDocument/2006/relationships/slide" Target="/ppt/slides/slide5.xml" Id="R570ce9b2f2b947b7" /><Relationship Type="http://schemas.openxmlformats.org/officeDocument/2006/relationships/slide" Target="/ppt/slides/slide6.xml" Id="R966eefa8c1d0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a5720c306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d07f519f4caa" /><Relationship Type="http://schemas.openxmlformats.org/officeDocument/2006/relationships/theme" Target="/ppt/slideMasters/theme/theme1.xml" Id="Rcddd8be0fea1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5d07f519f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fab0487cf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3d29b4dc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be768947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f00acecf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f826f812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eb3c5b004c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