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c61deac16046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46ca9a60645f9"/>
  </p:sldMasterIdLst>
  <p:sldIdLst>
    <p:sldId xmlns:r="http://schemas.openxmlformats.org/officeDocument/2006/relationships" id="256" r:id="R62a0757fccb64f3c"/>
    <p:sldId xmlns:r="http://schemas.openxmlformats.org/officeDocument/2006/relationships" id="257" r:id="R5a0ec9585936427d"/>
    <p:sldId xmlns:r="http://schemas.openxmlformats.org/officeDocument/2006/relationships" id="258" r:id="Ra8b3c34fb5014758"/>
    <p:sldId xmlns:r="http://schemas.openxmlformats.org/officeDocument/2006/relationships" id="259" r:id="Re69a3c19ebb34050"/>
    <p:sldId xmlns:r="http://schemas.openxmlformats.org/officeDocument/2006/relationships" id="260" r:id="R9e5819cd1d444c5d"/>
    <p:sldId xmlns:r="http://schemas.openxmlformats.org/officeDocument/2006/relationships" id="261" r:id="Rfb5a9975d9284404"/>
    <p:sldId xmlns:r="http://schemas.openxmlformats.org/officeDocument/2006/relationships" id="262" r:id="Rdf6b2a50117543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46ca9a60645f9" /><Relationship Type="http://schemas.openxmlformats.org/officeDocument/2006/relationships/slide" Target="/ppt/slides/slide1.xml" Id="R62a0757fccb64f3c" /><Relationship Type="http://schemas.openxmlformats.org/officeDocument/2006/relationships/slide" Target="/ppt/slides/slide2.xml" Id="R5a0ec9585936427d" /><Relationship Type="http://schemas.openxmlformats.org/officeDocument/2006/relationships/slide" Target="/ppt/slides/slide3.xml" Id="Ra8b3c34fb5014758" /><Relationship Type="http://schemas.openxmlformats.org/officeDocument/2006/relationships/slide" Target="/ppt/slides/slide4.xml" Id="Re69a3c19ebb34050" /><Relationship Type="http://schemas.openxmlformats.org/officeDocument/2006/relationships/slide" Target="/ppt/slides/slide5.xml" Id="R9e5819cd1d444c5d" /><Relationship Type="http://schemas.openxmlformats.org/officeDocument/2006/relationships/slide" Target="/ppt/slides/slide6.xml" Id="Rfb5a9975d9284404" /><Relationship Type="http://schemas.openxmlformats.org/officeDocument/2006/relationships/slide" Target="/ppt/slides/slide7.xml" Id="Rdf6b2a50117543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e98832379b4d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950411e0d435a" /><Relationship Type="http://schemas.openxmlformats.org/officeDocument/2006/relationships/theme" Target="/ppt/slideMasters/theme/theme1.xml" Id="Rb295001fc81645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b950411e0d43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6447d5f9049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dee656d9f4e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1d2f10e69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44c2a2ce049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022f5b2a347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ba9eefe8b4c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5546da6a744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CHACAMA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2 233 986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5 584 902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FREDRIK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CHARLOTTE SOPHIE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 RAGNAR WILHELMSEN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RAGNAR WILHELMSEN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Solskinnskroken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979 731 728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CHACAMA AS</a:t>
            </a:r>
          </a:p>
        </p:txBody>
      </p:sp>
    </p:spTree>
  </p:cSld>
  <p:clrMapOvr>
    <a:masterClrMapping xmlns:a="http://schemas.openxmlformats.org/drawingml/2006/main"/>
  </p:clrMapOvr>
</p:sld>
</file>