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df41bf403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360b1e0674628"/>
  </p:sldMasterIdLst>
  <p:sldIdLst>
    <p:sldId xmlns:r="http://schemas.openxmlformats.org/officeDocument/2006/relationships" id="256" r:id="R09d8c29f333f48e9"/>
    <p:sldId xmlns:r="http://schemas.openxmlformats.org/officeDocument/2006/relationships" id="257" r:id="Rdf76184e5e3c42bb"/>
    <p:sldId xmlns:r="http://schemas.openxmlformats.org/officeDocument/2006/relationships" id="258" r:id="Reee1f762fc5c40e4"/>
    <p:sldId xmlns:r="http://schemas.openxmlformats.org/officeDocument/2006/relationships" id="259" r:id="R8a1c6785d4cf4f9a"/>
    <p:sldId xmlns:r="http://schemas.openxmlformats.org/officeDocument/2006/relationships" id="260" r:id="Rda815c80302d47ea"/>
    <p:sldId xmlns:r="http://schemas.openxmlformats.org/officeDocument/2006/relationships" id="261" r:id="Rbf8b42548eef446f"/>
    <p:sldId xmlns:r="http://schemas.openxmlformats.org/officeDocument/2006/relationships" id="262" r:id="Rf6466f915c1f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360b1e0674628" /><Relationship Type="http://schemas.openxmlformats.org/officeDocument/2006/relationships/slide" Target="/ppt/slides/slide1.xml" Id="R09d8c29f333f48e9" /><Relationship Type="http://schemas.openxmlformats.org/officeDocument/2006/relationships/slide" Target="/ppt/slides/slide2.xml" Id="Rdf76184e5e3c42bb" /><Relationship Type="http://schemas.openxmlformats.org/officeDocument/2006/relationships/slide" Target="/ppt/slides/slide3.xml" Id="Reee1f762fc5c40e4" /><Relationship Type="http://schemas.openxmlformats.org/officeDocument/2006/relationships/slide" Target="/ppt/slides/slide4.xml" Id="R8a1c6785d4cf4f9a" /><Relationship Type="http://schemas.openxmlformats.org/officeDocument/2006/relationships/slide" Target="/ppt/slides/slide5.xml" Id="Rda815c80302d47ea" /><Relationship Type="http://schemas.openxmlformats.org/officeDocument/2006/relationships/slide" Target="/ppt/slides/slide6.xml" Id="Rbf8b42548eef446f" /><Relationship Type="http://schemas.openxmlformats.org/officeDocument/2006/relationships/slide" Target="/ppt/slides/slide7.xml" Id="Rf6466f915c1f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3e23ec1434d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5b0f462c04787" /><Relationship Type="http://schemas.openxmlformats.org/officeDocument/2006/relationships/theme" Target="/ppt/slideMasters/theme/theme1.xml" Id="R2d2c274cc3054c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5b0f462c0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581656cf449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d2e9f4efe4a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400c4f164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4ad0aa399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2f9aefd8c47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60745462741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ad998fcb3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BECHRI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12 305 645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BIRGER WILHELMSEN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