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760ad1f0f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6cea3dfd44a0a"/>
  </p:sldMasterIdLst>
  <p:sldIdLst>
    <p:sldId xmlns:r="http://schemas.openxmlformats.org/officeDocument/2006/relationships" id="256" r:id="Rd3e433f6c3bd4755"/>
    <p:sldId xmlns:r="http://schemas.openxmlformats.org/officeDocument/2006/relationships" id="257" r:id="R98bf800dfead4665"/>
    <p:sldId xmlns:r="http://schemas.openxmlformats.org/officeDocument/2006/relationships" id="258" r:id="R5bb5ceb1a576413c"/>
    <p:sldId xmlns:r="http://schemas.openxmlformats.org/officeDocument/2006/relationships" id="259" r:id="R46adf6b2f7894d1e"/>
    <p:sldId xmlns:r="http://schemas.openxmlformats.org/officeDocument/2006/relationships" id="260" r:id="R671915a1c5794126"/>
    <p:sldId xmlns:r="http://schemas.openxmlformats.org/officeDocument/2006/relationships" id="261" r:id="Rf49191cf6a9742e1"/>
    <p:sldId xmlns:r="http://schemas.openxmlformats.org/officeDocument/2006/relationships" id="262" r:id="Raf82b1c65412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6cea3dfd44a0a" /><Relationship Type="http://schemas.openxmlformats.org/officeDocument/2006/relationships/slide" Target="/ppt/slides/slide1.xml" Id="Rd3e433f6c3bd4755" /><Relationship Type="http://schemas.openxmlformats.org/officeDocument/2006/relationships/slide" Target="/ppt/slides/slide2.xml" Id="R98bf800dfead4665" /><Relationship Type="http://schemas.openxmlformats.org/officeDocument/2006/relationships/slide" Target="/ppt/slides/slide3.xml" Id="R5bb5ceb1a576413c" /><Relationship Type="http://schemas.openxmlformats.org/officeDocument/2006/relationships/slide" Target="/ppt/slides/slide4.xml" Id="R46adf6b2f7894d1e" /><Relationship Type="http://schemas.openxmlformats.org/officeDocument/2006/relationships/slide" Target="/ppt/slides/slide5.xml" Id="R671915a1c5794126" /><Relationship Type="http://schemas.openxmlformats.org/officeDocument/2006/relationships/slide" Target="/ppt/slides/slide6.xml" Id="Rf49191cf6a9742e1" /><Relationship Type="http://schemas.openxmlformats.org/officeDocument/2006/relationships/slide" Target="/ppt/slides/slide7.xml" Id="Raf82b1c65412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0a1d29a68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7e4b14b643a2" /><Relationship Type="http://schemas.openxmlformats.org/officeDocument/2006/relationships/theme" Target="/ppt/slideMasters/theme/theme1.xml" Id="R692f6a9e9051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f7e4b14b6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94cfc5bc4a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ef36a21ca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614f938db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1448628a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ab86833f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3ca377bf4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d29bec15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