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beb443df744b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d1a581e02c4a49"/>
  </p:sldMasterIdLst>
  <p:sldIdLst>
    <p:sldId xmlns:r="http://schemas.openxmlformats.org/officeDocument/2006/relationships" id="256" r:id="Rcae3ecf8e57f47f8"/>
    <p:sldId xmlns:r="http://schemas.openxmlformats.org/officeDocument/2006/relationships" id="257" r:id="R799627dfa56b4799"/>
    <p:sldId xmlns:r="http://schemas.openxmlformats.org/officeDocument/2006/relationships" id="258" r:id="Re06e8fe749434477"/>
    <p:sldId xmlns:r="http://schemas.openxmlformats.org/officeDocument/2006/relationships" id="259" r:id="R09133d227df34a81"/>
    <p:sldId xmlns:r="http://schemas.openxmlformats.org/officeDocument/2006/relationships" id="260" r:id="R270310dca5524dd0"/>
    <p:sldId xmlns:r="http://schemas.openxmlformats.org/officeDocument/2006/relationships" id="261" r:id="R11b3adaf1b8d4ada"/>
    <p:sldId xmlns:r="http://schemas.openxmlformats.org/officeDocument/2006/relationships" id="262" r:id="R5564e461665849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d1a581e02c4a49" /><Relationship Type="http://schemas.openxmlformats.org/officeDocument/2006/relationships/slide" Target="/ppt/slides/slide1.xml" Id="Rcae3ecf8e57f47f8" /><Relationship Type="http://schemas.openxmlformats.org/officeDocument/2006/relationships/slide" Target="/ppt/slides/slide2.xml" Id="R799627dfa56b4799" /><Relationship Type="http://schemas.openxmlformats.org/officeDocument/2006/relationships/slide" Target="/ppt/slides/slide3.xml" Id="Re06e8fe749434477" /><Relationship Type="http://schemas.openxmlformats.org/officeDocument/2006/relationships/slide" Target="/ppt/slides/slide4.xml" Id="R09133d227df34a81" /><Relationship Type="http://schemas.openxmlformats.org/officeDocument/2006/relationships/slide" Target="/ppt/slides/slide5.xml" Id="R270310dca5524dd0" /><Relationship Type="http://schemas.openxmlformats.org/officeDocument/2006/relationships/slide" Target="/ppt/slides/slide6.xml" Id="R11b3adaf1b8d4ada" /><Relationship Type="http://schemas.openxmlformats.org/officeDocument/2006/relationships/slide" Target="/ppt/slides/slide7.xml" Id="R5564e461665849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6452e9b24c44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d5ffeeb7f4344" /><Relationship Type="http://schemas.openxmlformats.org/officeDocument/2006/relationships/theme" Target="/ppt/slideMasters/theme/theme1.xml" Id="R6a8485c9b35d47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7d5ffeeb7f43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a035a2ce84c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2d7f280d8748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55016ba714c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0d71a03b9c41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bb5f6b1a34c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04735d0d241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21947d53a47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ART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 GROUP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268 178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−473 144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−3 074 213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8 297 647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52 465 890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FALKUM INVEST HOLDING 1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FALKUM INVEST HOLDING 2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Langårdvegen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3716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979 714 912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ART GROUP AS</a:t>
            </a:r>
          </a:p>
        </p:txBody>
      </p:sp>
    </p:spTree>
  </p:cSld>
  <p:clrMapOvr>
    <a:masterClrMapping xmlns:a="http://schemas.openxmlformats.org/drawingml/2006/main"/>
  </p:clrMapOvr>
</p:sld>
</file>