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76cc4dc92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fc80c2221465c"/>
  </p:sldMasterIdLst>
  <p:sldIdLst>
    <p:sldId xmlns:r="http://schemas.openxmlformats.org/officeDocument/2006/relationships" id="256" r:id="Reae7331370d242bc"/>
    <p:sldId xmlns:r="http://schemas.openxmlformats.org/officeDocument/2006/relationships" id="257" r:id="R185a6519389b43b2"/>
    <p:sldId xmlns:r="http://schemas.openxmlformats.org/officeDocument/2006/relationships" id="258" r:id="Rd62e8d7477e541bc"/>
    <p:sldId xmlns:r="http://schemas.openxmlformats.org/officeDocument/2006/relationships" id="259" r:id="R3f234d5212074435"/>
    <p:sldId xmlns:r="http://schemas.openxmlformats.org/officeDocument/2006/relationships" id="260" r:id="R4abcbaeded554100"/>
    <p:sldId xmlns:r="http://schemas.openxmlformats.org/officeDocument/2006/relationships" id="261" r:id="R4c0dfae54fc24301"/>
    <p:sldId xmlns:r="http://schemas.openxmlformats.org/officeDocument/2006/relationships" id="262" r:id="Racddb260b42d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fc80c2221465c" /><Relationship Type="http://schemas.openxmlformats.org/officeDocument/2006/relationships/slide" Target="/ppt/slides/slide1.xml" Id="Reae7331370d242bc" /><Relationship Type="http://schemas.openxmlformats.org/officeDocument/2006/relationships/slide" Target="/ppt/slides/slide2.xml" Id="R185a6519389b43b2" /><Relationship Type="http://schemas.openxmlformats.org/officeDocument/2006/relationships/slide" Target="/ppt/slides/slide3.xml" Id="Rd62e8d7477e541bc" /><Relationship Type="http://schemas.openxmlformats.org/officeDocument/2006/relationships/slide" Target="/ppt/slides/slide4.xml" Id="R3f234d5212074435" /><Relationship Type="http://schemas.openxmlformats.org/officeDocument/2006/relationships/slide" Target="/ppt/slides/slide5.xml" Id="R4abcbaeded554100" /><Relationship Type="http://schemas.openxmlformats.org/officeDocument/2006/relationships/slide" Target="/ppt/slides/slide6.xml" Id="R4c0dfae54fc24301" /><Relationship Type="http://schemas.openxmlformats.org/officeDocument/2006/relationships/slide" Target="/ppt/slides/slide7.xml" Id="Racddb260b42d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835ad3d9d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1a11b3df41f4" /><Relationship Type="http://schemas.openxmlformats.org/officeDocument/2006/relationships/theme" Target="/ppt/slideMasters/theme/theme1.xml" Id="Rec25da6560d2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41a11b3df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1f46f57a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c7e9529e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8137dc75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2d5ce7a6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0f942884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446ddf044d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5ccfbe336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