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97e544012642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489e61bd394674"/>
  </p:sldMasterIdLst>
  <p:sldIdLst>
    <p:sldId xmlns:r="http://schemas.openxmlformats.org/officeDocument/2006/relationships" id="256" r:id="Raccf020b7e024006"/>
    <p:sldId xmlns:r="http://schemas.openxmlformats.org/officeDocument/2006/relationships" id="257" r:id="R7776e4aefc354d0d"/>
    <p:sldId xmlns:r="http://schemas.openxmlformats.org/officeDocument/2006/relationships" id="258" r:id="Rb5037c51edaf45f6"/>
    <p:sldId xmlns:r="http://schemas.openxmlformats.org/officeDocument/2006/relationships" id="259" r:id="R785e8ccf60af4cfa"/>
    <p:sldId xmlns:r="http://schemas.openxmlformats.org/officeDocument/2006/relationships" id="260" r:id="R69c9b9b7bec9484c"/>
    <p:sldId xmlns:r="http://schemas.openxmlformats.org/officeDocument/2006/relationships" id="261" r:id="R9bc66c2154a04312"/>
    <p:sldId xmlns:r="http://schemas.openxmlformats.org/officeDocument/2006/relationships" id="262" r:id="R8fa5c89329fa48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489e61bd394674" /><Relationship Type="http://schemas.openxmlformats.org/officeDocument/2006/relationships/slide" Target="/ppt/slides/slide1.xml" Id="Raccf020b7e024006" /><Relationship Type="http://schemas.openxmlformats.org/officeDocument/2006/relationships/slide" Target="/ppt/slides/slide2.xml" Id="R7776e4aefc354d0d" /><Relationship Type="http://schemas.openxmlformats.org/officeDocument/2006/relationships/slide" Target="/ppt/slides/slide3.xml" Id="Rb5037c51edaf45f6" /><Relationship Type="http://schemas.openxmlformats.org/officeDocument/2006/relationships/slide" Target="/ppt/slides/slide4.xml" Id="R785e8ccf60af4cfa" /><Relationship Type="http://schemas.openxmlformats.org/officeDocument/2006/relationships/slide" Target="/ppt/slides/slide5.xml" Id="R69c9b9b7bec9484c" /><Relationship Type="http://schemas.openxmlformats.org/officeDocument/2006/relationships/slide" Target="/ppt/slides/slide6.xml" Id="R9bc66c2154a04312" /><Relationship Type="http://schemas.openxmlformats.org/officeDocument/2006/relationships/slide" Target="/ppt/slides/slide7.xml" Id="R8fa5c89329fa48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ed953693bc4f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e526352a946ae" /><Relationship Type="http://schemas.openxmlformats.org/officeDocument/2006/relationships/theme" Target="/ppt/slideMasters/theme/theme1.xml" Id="R7d1927a7fdbe4d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6e526352a946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dfe81d0be4b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bc213f81146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018101e0e44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0fb996af543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c4568544f4a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13c6df50c4a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e62e6ca5b43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SOLSTA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SOLSTA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23 485 854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138 154 466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138 156 094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ILEBEKK SVEIN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SKRETTINGLAND TORILL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Gudes vei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torill@solsta.no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979 679 815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 INVEST AS</a:t>
            </a:r>
          </a:p>
        </p:txBody>
      </p:sp>
    </p:spTree>
  </p:cSld>
  <p:clrMapOvr>
    <a:masterClrMapping xmlns:a="http://schemas.openxmlformats.org/drawingml/2006/main"/>
  </p:clrMapOvr>
</p:sld>
</file>