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98096b29c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bbb0430464222"/>
  </p:sldMasterIdLst>
  <p:sldIdLst>
    <p:sldId xmlns:r="http://schemas.openxmlformats.org/officeDocument/2006/relationships" id="256" r:id="R2b32660bf2a64d20"/>
    <p:sldId xmlns:r="http://schemas.openxmlformats.org/officeDocument/2006/relationships" id="257" r:id="R0b9cc22a23c04c13"/>
    <p:sldId xmlns:r="http://schemas.openxmlformats.org/officeDocument/2006/relationships" id="258" r:id="R3561d62c83ef4105"/>
    <p:sldId xmlns:r="http://schemas.openxmlformats.org/officeDocument/2006/relationships" id="259" r:id="R4bd38008dfb14e84"/>
    <p:sldId xmlns:r="http://schemas.openxmlformats.org/officeDocument/2006/relationships" id="260" r:id="Rcee5efe5b7d445c3"/>
    <p:sldId xmlns:r="http://schemas.openxmlformats.org/officeDocument/2006/relationships" id="261" r:id="Ra500d80f4bc140ea"/>
    <p:sldId xmlns:r="http://schemas.openxmlformats.org/officeDocument/2006/relationships" id="262" r:id="R4fcdc7642ab1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bbb0430464222" /><Relationship Type="http://schemas.openxmlformats.org/officeDocument/2006/relationships/slide" Target="/ppt/slides/slide1.xml" Id="R2b32660bf2a64d20" /><Relationship Type="http://schemas.openxmlformats.org/officeDocument/2006/relationships/slide" Target="/ppt/slides/slide2.xml" Id="R0b9cc22a23c04c13" /><Relationship Type="http://schemas.openxmlformats.org/officeDocument/2006/relationships/slide" Target="/ppt/slides/slide3.xml" Id="R3561d62c83ef4105" /><Relationship Type="http://schemas.openxmlformats.org/officeDocument/2006/relationships/slide" Target="/ppt/slides/slide4.xml" Id="R4bd38008dfb14e84" /><Relationship Type="http://schemas.openxmlformats.org/officeDocument/2006/relationships/slide" Target="/ppt/slides/slide5.xml" Id="Rcee5efe5b7d445c3" /><Relationship Type="http://schemas.openxmlformats.org/officeDocument/2006/relationships/slide" Target="/ppt/slides/slide6.xml" Id="Ra500d80f4bc140ea" /><Relationship Type="http://schemas.openxmlformats.org/officeDocument/2006/relationships/slide" Target="/ppt/slides/slide7.xml" Id="R4fcdc7642ab1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e845e1c67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bb7ca4227406b" /><Relationship Type="http://schemas.openxmlformats.org/officeDocument/2006/relationships/theme" Target="/ppt/slideMasters/theme/theme1.xml" Id="Rcf80eaef4bf3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bb7ca4227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d7c5303ec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126ddd29e43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bf230e9e9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e4e30a76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96a1fa83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625e5c89a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6febc4a66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 SCHMIDT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SCHMIDT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ALEKSANDER ANDREASSEN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THERESE NORDHAGEN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Nærsnestangen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siri@fruschmidt.no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979 615 876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 SCHMIDT AS</a:t>
            </a:r>
          </a:p>
        </p:txBody>
      </p:sp>
    </p:spTree>
  </p:cSld>
  <p:clrMapOvr>
    <a:masterClrMapping xmlns:a="http://schemas.openxmlformats.org/drawingml/2006/main"/>
  </p:clrMapOvr>
</p:sld>
</file>