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34b77b89a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757d7151f14735"/>
  </p:sldMasterIdLst>
  <p:sldIdLst>
    <p:sldId xmlns:r="http://schemas.openxmlformats.org/officeDocument/2006/relationships" id="256" r:id="R8ba5b3aa905844ed"/>
    <p:sldId xmlns:r="http://schemas.openxmlformats.org/officeDocument/2006/relationships" id="257" r:id="Ra621f35793414fad"/>
    <p:sldId xmlns:r="http://schemas.openxmlformats.org/officeDocument/2006/relationships" id="258" r:id="Ref6b23a00f774cdb"/>
    <p:sldId xmlns:r="http://schemas.openxmlformats.org/officeDocument/2006/relationships" id="259" r:id="R09db361cdf684c83"/>
    <p:sldId xmlns:r="http://schemas.openxmlformats.org/officeDocument/2006/relationships" id="260" r:id="Rd81d71af60b24bd0"/>
    <p:sldId xmlns:r="http://schemas.openxmlformats.org/officeDocument/2006/relationships" id="261" r:id="Rea2c004fb0a04bdb"/>
    <p:sldId xmlns:r="http://schemas.openxmlformats.org/officeDocument/2006/relationships" id="262" r:id="Rf786d7453744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57d7151f14735" /><Relationship Type="http://schemas.openxmlformats.org/officeDocument/2006/relationships/slide" Target="/ppt/slides/slide1.xml" Id="R8ba5b3aa905844ed" /><Relationship Type="http://schemas.openxmlformats.org/officeDocument/2006/relationships/slide" Target="/ppt/slides/slide2.xml" Id="Ra621f35793414fad" /><Relationship Type="http://schemas.openxmlformats.org/officeDocument/2006/relationships/slide" Target="/ppt/slides/slide3.xml" Id="Ref6b23a00f774cdb" /><Relationship Type="http://schemas.openxmlformats.org/officeDocument/2006/relationships/slide" Target="/ppt/slides/slide4.xml" Id="R09db361cdf684c83" /><Relationship Type="http://schemas.openxmlformats.org/officeDocument/2006/relationships/slide" Target="/ppt/slides/slide5.xml" Id="Rd81d71af60b24bd0" /><Relationship Type="http://schemas.openxmlformats.org/officeDocument/2006/relationships/slide" Target="/ppt/slides/slide6.xml" Id="Rea2c004fb0a04bdb" /><Relationship Type="http://schemas.openxmlformats.org/officeDocument/2006/relationships/slide" Target="/ppt/slides/slide7.xml" Id="Rf786d7453744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f39ee95fe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d107b86624bef" /><Relationship Type="http://schemas.openxmlformats.org/officeDocument/2006/relationships/theme" Target="/ppt/slideMasters/theme/theme1.xml" Id="R09a10bc08d2c49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d107b86624b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59955b688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1d42b1160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446ddb1c34c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418c0bae448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edd29a5d94b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5c1adde9b44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55d4e29d94e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72 632 310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