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a2e24a848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5041ae4bd4eb7"/>
  </p:sldMasterIdLst>
  <p:sldIdLst>
    <p:sldId xmlns:r="http://schemas.openxmlformats.org/officeDocument/2006/relationships" id="256" r:id="R31ed1d83273241a4"/>
    <p:sldId xmlns:r="http://schemas.openxmlformats.org/officeDocument/2006/relationships" id="257" r:id="Rf787cf7c293c4be4"/>
    <p:sldId xmlns:r="http://schemas.openxmlformats.org/officeDocument/2006/relationships" id="258" r:id="R9bf12a519e7b479d"/>
    <p:sldId xmlns:r="http://schemas.openxmlformats.org/officeDocument/2006/relationships" id="259" r:id="R5895ea46c1c74207"/>
    <p:sldId xmlns:r="http://schemas.openxmlformats.org/officeDocument/2006/relationships" id="260" r:id="R9ccae571305846d8"/>
    <p:sldId xmlns:r="http://schemas.openxmlformats.org/officeDocument/2006/relationships" id="261" r:id="Rfb67b031e2444b1b"/>
    <p:sldId xmlns:r="http://schemas.openxmlformats.org/officeDocument/2006/relationships" id="262" r:id="R822eed90ec6a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5041ae4bd4eb7" /><Relationship Type="http://schemas.openxmlformats.org/officeDocument/2006/relationships/slide" Target="/ppt/slides/slide1.xml" Id="R31ed1d83273241a4" /><Relationship Type="http://schemas.openxmlformats.org/officeDocument/2006/relationships/slide" Target="/ppt/slides/slide2.xml" Id="Rf787cf7c293c4be4" /><Relationship Type="http://schemas.openxmlformats.org/officeDocument/2006/relationships/slide" Target="/ppt/slides/slide3.xml" Id="R9bf12a519e7b479d" /><Relationship Type="http://schemas.openxmlformats.org/officeDocument/2006/relationships/slide" Target="/ppt/slides/slide4.xml" Id="R5895ea46c1c74207" /><Relationship Type="http://schemas.openxmlformats.org/officeDocument/2006/relationships/slide" Target="/ppt/slides/slide5.xml" Id="R9ccae571305846d8" /><Relationship Type="http://schemas.openxmlformats.org/officeDocument/2006/relationships/slide" Target="/ppt/slides/slide6.xml" Id="Rfb67b031e2444b1b" /><Relationship Type="http://schemas.openxmlformats.org/officeDocument/2006/relationships/slide" Target="/ppt/slides/slide7.xml" Id="R822eed90ec6a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dd3fb3bc4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43672c0b414a" /><Relationship Type="http://schemas.openxmlformats.org/officeDocument/2006/relationships/theme" Target="/ppt/slideMasters/theme/theme1.xml" Id="R5fdcde75bf27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443672c0b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5d8d9762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550b4dd83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c56dbc35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0a97ec753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29c1d53c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d6a64e32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4ed2db51f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