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2d09d232354f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d5f2c406394b87"/>
  </p:sldMasterIdLst>
  <p:sldIdLst>
    <p:sldId xmlns:r="http://schemas.openxmlformats.org/officeDocument/2006/relationships" id="256" r:id="Rc46026c6c6d54e84"/>
    <p:sldId xmlns:r="http://schemas.openxmlformats.org/officeDocument/2006/relationships" id="257" r:id="R78d0fbf3415a44ed"/>
    <p:sldId xmlns:r="http://schemas.openxmlformats.org/officeDocument/2006/relationships" id="258" r:id="Ra0d509c85d1a4717"/>
    <p:sldId xmlns:r="http://schemas.openxmlformats.org/officeDocument/2006/relationships" id="259" r:id="Rab27a38764b84777"/>
    <p:sldId xmlns:r="http://schemas.openxmlformats.org/officeDocument/2006/relationships" id="260" r:id="Rc5bc3ee648cb41c6"/>
    <p:sldId xmlns:r="http://schemas.openxmlformats.org/officeDocument/2006/relationships" id="261" r:id="R1534495205bf4cfd"/>
    <p:sldId xmlns:r="http://schemas.openxmlformats.org/officeDocument/2006/relationships" id="262" r:id="R40fd2cc48ea34c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d5f2c406394b87" /><Relationship Type="http://schemas.openxmlformats.org/officeDocument/2006/relationships/slide" Target="/ppt/slides/slide1.xml" Id="Rc46026c6c6d54e84" /><Relationship Type="http://schemas.openxmlformats.org/officeDocument/2006/relationships/slide" Target="/ppt/slides/slide2.xml" Id="R78d0fbf3415a44ed" /><Relationship Type="http://schemas.openxmlformats.org/officeDocument/2006/relationships/slide" Target="/ppt/slides/slide3.xml" Id="Ra0d509c85d1a4717" /><Relationship Type="http://schemas.openxmlformats.org/officeDocument/2006/relationships/slide" Target="/ppt/slides/slide4.xml" Id="Rab27a38764b84777" /><Relationship Type="http://schemas.openxmlformats.org/officeDocument/2006/relationships/slide" Target="/ppt/slides/slide5.xml" Id="Rc5bc3ee648cb41c6" /><Relationship Type="http://schemas.openxmlformats.org/officeDocument/2006/relationships/slide" Target="/ppt/slides/slide6.xml" Id="R1534495205bf4cfd" /><Relationship Type="http://schemas.openxmlformats.org/officeDocument/2006/relationships/slide" Target="/ppt/slides/slide7.xml" Id="R40fd2cc48ea34c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53c4b3ab5144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7fb5e8abd413e" /><Relationship Type="http://schemas.openxmlformats.org/officeDocument/2006/relationships/theme" Target="/ppt/slideMasters/theme/theme1.xml" Id="R06c66340813447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57fb5e8abd41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6609a077e4c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360d2498749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25c47c11f4c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9e1d468944c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2e66587764a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13047ca0a4e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a8d2c951242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KAPITALFORVALTNING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KAPITALFORVALTNING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642 396 000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158 443 000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131 333 000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83 119 000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477 026 000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979 561 261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