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e85cce8e314c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95d14c1c924d54"/>
  </p:sldMasterIdLst>
  <p:sldIdLst>
    <p:sldId xmlns:r="http://schemas.openxmlformats.org/officeDocument/2006/relationships" id="256" r:id="Rdca81262701a434a"/>
    <p:sldId xmlns:r="http://schemas.openxmlformats.org/officeDocument/2006/relationships" id="257" r:id="Rdc98123579a3400f"/>
    <p:sldId xmlns:r="http://schemas.openxmlformats.org/officeDocument/2006/relationships" id="258" r:id="Rbf0d978218ae42ee"/>
    <p:sldId xmlns:r="http://schemas.openxmlformats.org/officeDocument/2006/relationships" id="259" r:id="Rd16f32f346c34978"/>
    <p:sldId xmlns:r="http://schemas.openxmlformats.org/officeDocument/2006/relationships" id="260" r:id="R2e15702c70bc40c8"/>
    <p:sldId xmlns:r="http://schemas.openxmlformats.org/officeDocument/2006/relationships" id="261" r:id="R8e094cc0854d447f"/>
    <p:sldId xmlns:r="http://schemas.openxmlformats.org/officeDocument/2006/relationships" id="262" r:id="R6514815f89274c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95d14c1c924d54" /><Relationship Type="http://schemas.openxmlformats.org/officeDocument/2006/relationships/slide" Target="/ppt/slides/slide1.xml" Id="Rdca81262701a434a" /><Relationship Type="http://schemas.openxmlformats.org/officeDocument/2006/relationships/slide" Target="/ppt/slides/slide2.xml" Id="Rdc98123579a3400f" /><Relationship Type="http://schemas.openxmlformats.org/officeDocument/2006/relationships/slide" Target="/ppt/slides/slide3.xml" Id="Rbf0d978218ae42ee" /><Relationship Type="http://schemas.openxmlformats.org/officeDocument/2006/relationships/slide" Target="/ppt/slides/slide4.xml" Id="Rd16f32f346c34978" /><Relationship Type="http://schemas.openxmlformats.org/officeDocument/2006/relationships/slide" Target="/ppt/slides/slide5.xml" Id="R2e15702c70bc40c8" /><Relationship Type="http://schemas.openxmlformats.org/officeDocument/2006/relationships/slide" Target="/ppt/slides/slide6.xml" Id="R8e094cc0854d447f" /><Relationship Type="http://schemas.openxmlformats.org/officeDocument/2006/relationships/slide" Target="/ppt/slides/slide7.xml" Id="R6514815f89274c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ac5983c3ca46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6c23c95ac408f" /><Relationship Type="http://schemas.openxmlformats.org/officeDocument/2006/relationships/theme" Target="/ppt/slideMasters/theme/theme1.xml" Id="R1a0ebe30ec3545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06c23c95ac40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3eaff40bd47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66ac7ff354e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dfbd120914c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8a7da75c24e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dd698c13d43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fadf927f84f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4545c4fcc45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REGNSKAP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14 940 618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1 918 018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1 596 016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1 636 422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7 379 487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ZOLU INVEST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HOLDINGS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42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979 558 929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