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531675c95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12c61ffa94833"/>
  </p:sldMasterIdLst>
  <p:sldIdLst>
    <p:sldId xmlns:r="http://schemas.openxmlformats.org/officeDocument/2006/relationships" id="256" r:id="Rb610bde878b84a01"/>
    <p:sldId xmlns:r="http://schemas.openxmlformats.org/officeDocument/2006/relationships" id="257" r:id="R72434f3f06e846f0"/>
    <p:sldId xmlns:r="http://schemas.openxmlformats.org/officeDocument/2006/relationships" id="258" r:id="R779abc8c0f384daf"/>
    <p:sldId xmlns:r="http://schemas.openxmlformats.org/officeDocument/2006/relationships" id="259" r:id="Rc6967b9900cb4f64"/>
    <p:sldId xmlns:r="http://schemas.openxmlformats.org/officeDocument/2006/relationships" id="260" r:id="R064bb717f7794860"/>
    <p:sldId xmlns:r="http://schemas.openxmlformats.org/officeDocument/2006/relationships" id="261" r:id="R45bd9b38d9884099"/>
    <p:sldId xmlns:r="http://schemas.openxmlformats.org/officeDocument/2006/relationships" id="262" r:id="R9982bc58996a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12c61ffa94833" /><Relationship Type="http://schemas.openxmlformats.org/officeDocument/2006/relationships/slide" Target="/ppt/slides/slide1.xml" Id="Rb610bde878b84a01" /><Relationship Type="http://schemas.openxmlformats.org/officeDocument/2006/relationships/slide" Target="/ppt/slides/slide2.xml" Id="R72434f3f06e846f0" /><Relationship Type="http://schemas.openxmlformats.org/officeDocument/2006/relationships/slide" Target="/ppt/slides/slide3.xml" Id="R779abc8c0f384daf" /><Relationship Type="http://schemas.openxmlformats.org/officeDocument/2006/relationships/slide" Target="/ppt/slides/slide4.xml" Id="Rc6967b9900cb4f64" /><Relationship Type="http://schemas.openxmlformats.org/officeDocument/2006/relationships/slide" Target="/ppt/slides/slide5.xml" Id="R064bb717f7794860" /><Relationship Type="http://schemas.openxmlformats.org/officeDocument/2006/relationships/slide" Target="/ppt/slides/slide6.xml" Id="R45bd9b38d9884099" /><Relationship Type="http://schemas.openxmlformats.org/officeDocument/2006/relationships/slide" Target="/ppt/slides/slide7.xml" Id="R9982bc58996a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d0b97c7a5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6664b0504c99" /><Relationship Type="http://schemas.openxmlformats.org/officeDocument/2006/relationships/theme" Target="/ppt/slideMasters/theme/theme1.xml" Id="R28d298294767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26664b050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bbd721e4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da2dd82c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e77666ff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e000ff71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0e2addf9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c7d99739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5c8cd6bd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