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58df630f440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e1d3f1232c46ed"/>
  </p:sldMasterIdLst>
  <p:sldIdLst>
    <p:sldId xmlns:r="http://schemas.openxmlformats.org/officeDocument/2006/relationships" id="256" r:id="R134a13068a3e46ec"/>
    <p:sldId xmlns:r="http://schemas.openxmlformats.org/officeDocument/2006/relationships" id="257" r:id="R7037a99ff090452e"/>
    <p:sldId xmlns:r="http://schemas.openxmlformats.org/officeDocument/2006/relationships" id="258" r:id="Ree929450d01048b8"/>
    <p:sldId xmlns:r="http://schemas.openxmlformats.org/officeDocument/2006/relationships" id="259" r:id="Rc87a0ff5a45e433c"/>
    <p:sldId xmlns:r="http://schemas.openxmlformats.org/officeDocument/2006/relationships" id="260" r:id="Rbb8f5f08d6524b37"/>
    <p:sldId xmlns:r="http://schemas.openxmlformats.org/officeDocument/2006/relationships" id="261" r:id="R766588c62b3b4340"/>
    <p:sldId xmlns:r="http://schemas.openxmlformats.org/officeDocument/2006/relationships" id="262" r:id="R251dfdfd811c43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1d3f1232c46ed" /><Relationship Type="http://schemas.openxmlformats.org/officeDocument/2006/relationships/slide" Target="/ppt/slides/slide1.xml" Id="R134a13068a3e46ec" /><Relationship Type="http://schemas.openxmlformats.org/officeDocument/2006/relationships/slide" Target="/ppt/slides/slide2.xml" Id="R7037a99ff090452e" /><Relationship Type="http://schemas.openxmlformats.org/officeDocument/2006/relationships/slide" Target="/ppt/slides/slide3.xml" Id="Ree929450d01048b8" /><Relationship Type="http://schemas.openxmlformats.org/officeDocument/2006/relationships/slide" Target="/ppt/slides/slide4.xml" Id="Rc87a0ff5a45e433c" /><Relationship Type="http://schemas.openxmlformats.org/officeDocument/2006/relationships/slide" Target="/ppt/slides/slide5.xml" Id="Rbb8f5f08d6524b37" /><Relationship Type="http://schemas.openxmlformats.org/officeDocument/2006/relationships/slide" Target="/ppt/slides/slide6.xml" Id="R766588c62b3b4340" /><Relationship Type="http://schemas.openxmlformats.org/officeDocument/2006/relationships/slide" Target="/ppt/slides/slide7.xml" Id="R251dfdfd811c43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1277d58144f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83cf276848f2" /><Relationship Type="http://schemas.openxmlformats.org/officeDocument/2006/relationships/theme" Target="/ppt/slideMasters/theme/theme1.xml" Id="Rb769073e08eb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383cf276848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46a6307d5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8a8220e46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ffbfde79449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e0ae6ff0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8b8a181e3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5fd60e1ae46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318d683aa41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FJORDBRUK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261 139 012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12 703 839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428 720 997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750 988 917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1 869 514 943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979 494 009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FJORDBRUK AS</a:t>
            </a:r>
          </a:p>
        </p:txBody>
      </p:sp>
    </p:spTree>
  </p:cSld>
  <p:clrMapOvr>
    <a:masterClrMapping xmlns:a="http://schemas.openxmlformats.org/drawingml/2006/main"/>
  </p:clrMapOvr>
</p:sld>
</file>