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9a55c5889e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475924d7b4ddf"/>
  </p:sldMasterIdLst>
  <p:sldIdLst>
    <p:sldId xmlns:r="http://schemas.openxmlformats.org/officeDocument/2006/relationships" id="256" r:id="R70f4dca5402c40f4"/>
    <p:sldId xmlns:r="http://schemas.openxmlformats.org/officeDocument/2006/relationships" id="257" r:id="R4a54e9290af84e10"/>
    <p:sldId xmlns:r="http://schemas.openxmlformats.org/officeDocument/2006/relationships" id="258" r:id="R7658355124d54d8a"/>
    <p:sldId xmlns:r="http://schemas.openxmlformats.org/officeDocument/2006/relationships" id="259" r:id="R01d806b4da424f56"/>
    <p:sldId xmlns:r="http://schemas.openxmlformats.org/officeDocument/2006/relationships" id="260" r:id="R5a93a9c34422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475924d7b4ddf" /><Relationship Type="http://schemas.openxmlformats.org/officeDocument/2006/relationships/slide" Target="/ppt/slides/slide1.xml" Id="R70f4dca5402c40f4" /><Relationship Type="http://schemas.openxmlformats.org/officeDocument/2006/relationships/slide" Target="/ppt/slides/slide2.xml" Id="R4a54e9290af84e10" /><Relationship Type="http://schemas.openxmlformats.org/officeDocument/2006/relationships/slide" Target="/ppt/slides/slide3.xml" Id="R7658355124d54d8a" /><Relationship Type="http://schemas.openxmlformats.org/officeDocument/2006/relationships/slide" Target="/ppt/slides/slide4.xml" Id="R01d806b4da424f56" /><Relationship Type="http://schemas.openxmlformats.org/officeDocument/2006/relationships/slide" Target="/ppt/slides/slide5.xml" Id="R5a93a9c34422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863f16dd3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3936e88d44498" /><Relationship Type="http://schemas.openxmlformats.org/officeDocument/2006/relationships/theme" Target="/ppt/slideMasters/theme/theme1.xml" Id="Rd89c0bad53ef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f3936e88d4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f6ed518cc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b0ffdd343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4d82ef38d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189cf2f9f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dcb33774d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AALEN 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AALEN 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AALEN 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AALEN 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AALEN 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AALEN 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AALEN RESTAURANTER AS</a:t>
            </a:r>
          </a:p>
        </p:txBody>
      </p:sp>
    </p:spTree>
  </p:cSld>
  <p:clrMapOvr>
    <a:masterClrMapping xmlns:a="http://schemas.openxmlformats.org/drawingml/2006/main"/>
  </p:clrMapOvr>
</p:sld>
</file>