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c737ba6b0fb441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e630960679849c3"/>
  </p:sldMasterIdLst>
  <p:sldIdLst>
    <p:sldId xmlns:r="http://schemas.openxmlformats.org/officeDocument/2006/relationships" id="256" r:id="R23fc4709a97d4372"/>
    <p:sldId xmlns:r="http://schemas.openxmlformats.org/officeDocument/2006/relationships" id="257" r:id="R46da01b3daea4aa6"/>
    <p:sldId xmlns:r="http://schemas.openxmlformats.org/officeDocument/2006/relationships" id="258" r:id="R282fedaa046f4716"/>
    <p:sldId xmlns:r="http://schemas.openxmlformats.org/officeDocument/2006/relationships" id="259" r:id="Rf369d14cdc374132"/>
    <p:sldId xmlns:r="http://schemas.openxmlformats.org/officeDocument/2006/relationships" id="260" r:id="R4adfb14bba034445"/>
    <p:sldId xmlns:r="http://schemas.openxmlformats.org/officeDocument/2006/relationships" id="261" r:id="R7fc816d33cdd4d77"/>
    <p:sldId xmlns:r="http://schemas.openxmlformats.org/officeDocument/2006/relationships" id="262" r:id="R09f63ad77eb541e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630960679849c3" /><Relationship Type="http://schemas.openxmlformats.org/officeDocument/2006/relationships/slide" Target="/ppt/slides/slide1.xml" Id="R23fc4709a97d4372" /><Relationship Type="http://schemas.openxmlformats.org/officeDocument/2006/relationships/slide" Target="/ppt/slides/slide2.xml" Id="R46da01b3daea4aa6" /><Relationship Type="http://schemas.openxmlformats.org/officeDocument/2006/relationships/slide" Target="/ppt/slides/slide3.xml" Id="R282fedaa046f4716" /><Relationship Type="http://schemas.openxmlformats.org/officeDocument/2006/relationships/slide" Target="/ppt/slides/slide4.xml" Id="Rf369d14cdc374132" /><Relationship Type="http://schemas.openxmlformats.org/officeDocument/2006/relationships/slide" Target="/ppt/slides/slide5.xml" Id="R4adfb14bba034445" /><Relationship Type="http://schemas.openxmlformats.org/officeDocument/2006/relationships/slide" Target="/ppt/slides/slide6.xml" Id="R7fc816d33cdd4d77" /><Relationship Type="http://schemas.openxmlformats.org/officeDocument/2006/relationships/slide" Target="/ppt/slides/slide7.xml" Id="R09f63ad77eb541e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eeeca7f2fe4cf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8aef7fd466471d" /><Relationship Type="http://schemas.openxmlformats.org/officeDocument/2006/relationships/theme" Target="/ppt/slideMasters/theme/theme1.xml" Id="R973961cb2fe3435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c8aef7fd466471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5bb3343b2a485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03b62a042847b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6ec0e6544d441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a04a6fdde64f0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5b1da1c1d9462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e6603115e74d7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5f274a26df4df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TRØNDELAG HELGELAND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TRØNDELAG HELGELAND INVEST AS ble etablert [år] og holder til i Brønnøysund.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1 948 500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−1 319 293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5 875 343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116 832 598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120 449 102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PAUL BIRGER TORGNES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 JOHANN HOLDING AS  –  49,0 %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PAUL BIRGER TORGNES  –  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 JOHANN HOLDING AS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Toftveien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8909 Brønnøysund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 00 69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979 488 963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TRØNDELAG HELGELAND INVEST AS</a:t>
            </a:r>
          </a:p>
        </p:txBody>
      </p:sp>
    </p:spTree>
  </p:cSld>
  <p:clrMapOvr>
    <a:masterClrMapping xmlns:a="http://schemas.openxmlformats.org/drawingml/2006/main"/>
  </p:clrMapOvr>
</p:sld>
</file>