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77ec97bb842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0672f01014eb0"/>
  </p:sldMasterIdLst>
  <p:sldIdLst>
    <p:sldId xmlns:r="http://schemas.openxmlformats.org/officeDocument/2006/relationships" id="256" r:id="R79db8c8f1b1f49ac"/>
    <p:sldId xmlns:r="http://schemas.openxmlformats.org/officeDocument/2006/relationships" id="257" r:id="Rf915ce23bccf4466"/>
    <p:sldId xmlns:r="http://schemas.openxmlformats.org/officeDocument/2006/relationships" id="258" r:id="Rd829f6b0835a4622"/>
    <p:sldId xmlns:r="http://schemas.openxmlformats.org/officeDocument/2006/relationships" id="259" r:id="Rde16edb600304005"/>
    <p:sldId xmlns:r="http://schemas.openxmlformats.org/officeDocument/2006/relationships" id="260" r:id="R5e2676a8fc3640dd"/>
    <p:sldId xmlns:r="http://schemas.openxmlformats.org/officeDocument/2006/relationships" id="261" r:id="R74eef6e49c3a42e5"/>
    <p:sldId xmlns:r="http://schemas.openxmlformats.org/officeDocument/2006/relationships" id="262" r:id="Raba5fb54db7b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0672f01014eb0" /><Relationship Type="http://schemas.openxmlformats.org/officeDocument/2006/relationships/slide" Target="/ppt/slides/slide1.xml" Id="R79db8c8f1b1f49ac" /><Relationship Type="http://schemas.openxmlformats.org/officeDocument/2006/relationships/slide" Target="/ppt/slides/slide2.xml" Id="Rf915ce23bccf4466" /><Relationship Type="http://schemas.openxmlformats.org/officeDocument/2006/relationships/slide" Target="/ppt/slides/slide3.xml" Id="Rd829f6b0835a4622" /><Relationship Type="http://schemas.openxmlformats.org/officeDocument/2006/relationships/slide" Target="/ppt/slides/slide4.xml" Id="Rde16edb600304005" /><Relationship Type="http://schemas.openxmlformats.org/officeDocument/2006/relationships/slide" Target="/ppt/slides/slide5.xml" Id="R5e2676a8fc3640dd" /><Relationship Type="http://schemas.openxmlformats.org/officeDocument/2006/relationships/slide" Target="/ppt/slides/slide6.xml" Id="R74eef6e49c3a42e5" /><Relationship Type="http://schemas.openxmlformats.org/officeDocument/2006/relationships/slide" Target="/ppt/slides/slide7.xml" Id="Raba5fb54db7b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2fe64b357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2673bd9684346" /><Relationship Type="http://schemas.openxmlformats.org/officeDocument/2006/relationships/theme" Target="/ppt/slideMasters/theme/theme1.xml" Id="R91e9f2baadb6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2673bd968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f06102bdb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ab3382c6e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7f63a73ca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7a0c08477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8a48f1e8b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1cc6ef44f41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383877c1c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−2 179 727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175 366 321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187 420 306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NICOLAY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BERTRAND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MARIE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HELMEN STEEN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HELMEN STEEN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14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