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58afee5774b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1577aecb84d3e"/>
  </p:sldMasterIdLst>
  <p:sldIdLst>
    <p:sldId xmlns:r="http://schemas.openxmlformats.org/officeDocument/2006/relationships" id="256" r:id="R9329900732b54d58"/>
    <p:sldId xmlns:r="http://schemas.openxmlformats.org/officeDocument/2006/relationships" id="257" r:id="Ref3a870a5f4f461b"/>
    <p:sldId xmlns:r="http://schemas.openxmlformats.org/officeDocument/2006/relationships" id="258" r:id="R480f01e45ff04585"/>
    <p:sldId xmlns:r="http://schemas.openxmlformats.org/officeDocument/2006/relationships" id="259" r:id="Rb6ac4ce026c04764"/>
    <p:sldId xmlns:r="http://schemas.openxmlformats.org/officeDocument/2006/relationships" id="260" r:id="Rad4043789c3e472c"/>
    <p:sldId xmlns:r="http://schemas.openxmlformats.org/officeDocument/2006/relationships" id="261" r:id="Rf08e5b7155744898"/>
    <p:sldId xmlns:r="http://schemas.openxmlformats.org/officeDocument/2006/relationships" id="262" r:id="R6e8e3727c24d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1577aecb84d3e" /><Relationship Type="http://schemas.openxmlformats.org/officeDocument/2006/relationships/slide" Target="/ppt/slides/slide1.xml" Id="R9329900732b54d58" /><Relationship Type="http://schemas.openxmlformats.org/officeDocument/2006/relationships/slide" Target="/ppt/slides/slide2.xml" Id="Ref3a870a5f4f461b" /><Relationship Type="http://schemas.openxmlformats.org/officeDocument/2006/relationships/slide" Target="/ppt/slides/slide3.xml" Id="R480f01e45ff04585" /><Relationship Type="http://schemas.openxmlformats.org/officeDocument/2006/relationships/slide" Target="/ppt/slides/slide4.xml" Id="Rb6ac4ce026c04764" /><Relationship Type="http://schemas.openxmlformats.org/officeDocument/2006/relationships/slide" Target="/ppt/slides/slide5.xml" Id="Rad4043789c3e472c" /><Relationship Type="http://schemas.openxmlformats.org/officeDocument/2006/relationships/slide" Target="/ppt/slides/slide6.xml" Id="Rf08e5b7155744898" /><Relationship Type="http://schemas.openxmlformats.org/officeDocument/2006/relationships/slide" Target="/ppt/slides/slide7.xml" Id="R6e8e3727c24d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bb051b0c3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bde4d8d734538" /><Relationship Type="http://schemas.openxmlformats.org/officeDocument/2006/relationships/theme" Target="/ppt/slideMasters/theme/theme1.xml" Id="R5785a15ba76d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bde4d8d7345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cb3e9007e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99d9ed615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56bcacab6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b1794b44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8017998484e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66bf6abca4a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65db40cc2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 KRAFT AS ble etablert [år] og holder til i Tomasjord.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127 317 000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2 426 136 000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4 029 695 000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KOMMUNE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9024 Tomasjord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firmapost@tromskraft.no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www.tromskraft.no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979 468 792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KRAFT AS</a:t>
            </a:r>
          </a:p>
        </p:txBody>
      </p:sp>
    </p:spTree>
  </p:cSld>
  <p:clrMapOvr>
    <a:masterClrMapping xmlns:a="http://schemas.openxmlformats.org/drawingml/2006/main"/>
  </p:clrMapOvr>
</p:sld>
</file>