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f444d2ed8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6bafef8b944fc"/>
  </p:sldMasterIdLst>
  <p:sldIdLst>
    <p:sldId xmlns:r="http://schemas.openxmlformats.org/officeDocument/2006/relationships" id="256" r:id="Rdfa769d69a634b6c"/>
    <p:sldId xmlns:r="http://schemas.openxmlformats.org/officeDocument/2006/relationships" id="257" r:id="R26318a09d8184927"/>
    <p:sldId xmlns:r="http://schemas.openxmlformats.org/officeDocument/2006/relationships" id="258" r:id="Rdeae18bc76a645f3"/>
    <p:sldId xmlns:r="http://schemas.openxmlformats.org/officeDocument/2006/relationships" id="259" r:id="R337e50e110194e55"/>
    <p:sldId xmlns:r="http://schemas.openxmlformats.org/officeDocument/2006/relationships" id="260" r:id="R3c6d7d7fb50541b0"/>
    <p:sldId xmlns:r="http://schemas.openxmlformats.org/officeDocument/2006/relationships" id="261" r:id="R2fe3ddeaa9104085"/>
    <p:sldId xmlns:r="http://schemas.openxmlformats.org/officeDocument/2006/relationships" id="262" r:id="Re36381db2adc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6bafef8b944fc" /><Relationship Type="http://schemas.openxmlformats.org/officeDocument/2006/relationships/slide" Target="/ppt/slides/slide1.xml" Id="Rdfa769d69a634b6c" /><Relationship Type="http://schemas.openxmlformats.org/officeDocument/2006/relationships/slide" Target="/ppt/slides/slide2.xml" Id="R26318a09d8184927" /><Relationship Type="http://schemas.openxmlformats.org/officeDocument/2006/relationships/slide" Target="/ppt/slides/slide3.xml" Id="Rdeae18bc76a645f3" /><Relationship Type="http://schemas.openxmlformats.org/officeDocument/2006/relationships/slide" Target="/ppt/slides/slide4.xml" Id="R337e50e110194e55" /><Relationship Type="http://schemas.openxmlformats.org/officeDocument/2006/relationships/slide" Target="/ppt/slides/slide5.xml" Id="R3c6d7d7fb50541b0" /><Relationship Type="http://schemas.openxmlformats.org/officeDocument/2006/relationships/slide" Target="/ppt/slides/slide6.xml" Id="R2fe3ddeaa9104085" /><Relationship Type="http://schemas.openxmlformats.org/officeDocument/2006/relationships/slide" Target="/ppt/slides/slide7.xml" Id="Re36381db2adc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a5dbb9c5e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2b38b7016413a" /><Relationship Type="http://schemas.openxmlformats.org/officeDocument/2006/relationships/theme" Target="/ppt/slideMasters/theme/theme1.xml" Id="R736daaa2f217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2b38b7016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38fbb315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297b53b88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8e3050ebd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7b497ae17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5410118f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6cd16181f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a07c83c7e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