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f5e17b455e44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6ac40e2a3ae4ddb"/>
  </p:sldMasterIdLst>
  <p:sldIdLst>
    <p:sldId xmlns:r="http://schemas.openxmlformats.org/officeDocument/2006/relationships" id="256" r:id="R3b12554b67494371"/>
    <p:sldId xmlns:r="http://schemas.openxmlformats.org/officeDocument/2006/relationships" id="257" r:id="R9e35da9027064a55"/>
    <p:sldId xmlns:r="http://schemas.openxmlformats.org/officeDocument/2006/relationships" id="258" r:id="R03f4c110887d4486"/>
    <p:sldId xmlns:r="http://schemas.openxmlformats.org/officeDocument/2006/relationships" id="259" r:id="R98d9ed1d29944abf"/>
    <p:sldId xmlns:r="http://schemas.openxmlformats.org/officeDocument/2006/relationships" id="260" r:id="R44fb7a9646be471c"/>
    <p:sldId xmlns:r="http://schemas.openxmlformats.org/officeDocument/2006/relationships" id="261" r:id="R965ea9f786ac446b"/>
    <p:sldId xmlns:r="http://schemas.openxmlformats.org/officeDocument/2006/relationships" id="262" r:id="R79a245c57ef345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ac40e2a3ae4ddb" /><Relationship Type="http://schemas.openxmlformats.org/officeDocument/2006/relationships/slide" Target="/ppt/slides/slide1.xml" Id="R3b12554b67494371" /><Relationship Type="http://schemas.openxmlformats.org/officeDocument/2006/relationships/slide" Target="/ppt/slides/slide2.xml" Id="R9e35da9027064a55" /><Relationship Type="http://schemas.openxmlformats.org/officeDocument/2006/relationships/slide" Target="/ppt/slides/slide3.xml" Id="R03f4c110887d4486" /><Relationship Type="http://schemas.openxmlformats.org/officeDocument/2006/relationships/slide" Target="/ppt/slides/slide4.xml" Id="R98d9ed1d29944abf" /><Relationship Type="http://schemas.openxmlformats.org/officeDocument/2006/relationships/slide" Target="/ppt/slides/slide5.xml" Id="R44fb7a9646be471c" /><Relationship Type="http://schemas.openxmlformats.org/officeDocument/2006/relationships/slide" Target="/ppt/slides/slide6.xml" Id="R965ea9f786ac446b" /><Relationship Type="http://schemas.openxmlformats.org/officeDocument/2006/relationships/slide" Target="/ppt/slides/slide7.xml" Id="R79a245c57ef345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bdb6e85d6e4d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78870ae6c94471" /><Relationship Type="http://schemas.openxmlformats.org/officeDocument/2006/relationships/theme" Target="/ppt/slideMasters/theme/theme1.xml" Id="Rb565186e70a749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78870ae6c944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3be525083c43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788b1f60ef4b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d0784fe49140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f13be47774a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3d58167104e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2fb0f59fde4d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56407a254b43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CAPELLA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CAPELLA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CAPELLA AS ble etablert [år] og holder til i Norheimsund.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CAPELLA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CAPELLA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CAPELLA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323 175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249 821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313 244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5 091 601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8 093 630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CAPELLA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FOSS ANDERSEN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CAPELLA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Sæland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5600 Norheimsund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 55 42 82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979 367 228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CAPELLA AS</a:t>
            </a:r>
          </a:p>
        </p:txBody>
      </p:sp>
    </p:spTree>
  </p:cSld>
  <p:clrMapOvr>
    <a:masterClrMapping xmlns:a="http://schemas.openxmlformats.org/drawingml/2006/main"/>
  </p:clrMapOvr>
</p:sld>
</file>