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5567e0075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7bbfa2e634a14"/>
  </p:sldMasterIdLst>
  <p:sldIdLst>
    <p:sldId xmlns:r="http://schemas.openxmlformats.org/officeDocument/2006/relationships" id="256" r:id="R58e06567b8e04fec"/>
    <p:sldId xmlns:r="http://schemas.openxmlformats.org/officeDocument/2006/relationships" id="257" r:id="R39acf9d1ae0f4af8"/>
    <p:sldId xmlns:r="http://schemas.openxmlformats.org/officeDocument/2006/relationships" id="258" r:id="Rf971cdd8ad934de8"/>
    <p:sldId xmlns:r="http://schemas.openxmlformats.org/officeDocument/2006/relationships" id="259" r:id="R94c22fe29d9c4d8b"/>
    <p:sldId xmlns:r="http://schemas.openxmlformats.org/officeDocument/2006/relationships" id="260" r:id="Rebfdc007b1194a23"/>
    <p:sldId xmlns:r="http://schemas.openxmlformats.org/officeDocument/2006/relationships" id="261" r:id="R0c464dc9c2ec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7bbfa2e634a14" /><Relationship Type="http://schemas.openxmlformats.org/officeDocument/2006/relationships/slide" Target="/ppt/slides/slide1.xml" Id="R58e06567b8e04fec" /><Relationship Type="http://schemas.openxmlformats.org/officeDocument/2006/relationships/slide" Target="/ppt/slides/slide2.xml" Id="R39acf9d1ae0f4af8" /><Relationship Type="http://schemas.openxmlformats.org/officeDocument/2006/relationships/slide" Target="/ppt/slides/slide3.xml" Id="Rf971cdd8ad934de8" /><Relationship Type="http://schemas.openxmlformats.org/officeDocument/2006/relationships/slide" Target="/ppt/slides/slide4.xml" Id="R94c22fe29d9c4d8b" /><Relationship Type="http://schemas.openxmlformats.org/officeDocument/2006/relationships/slide" Target="/ppt/slides/slide5.xml" Id="Rebfdc007b1194a23" /><Relationship Type="http://schemas.openxmlformats.org/officeDocument/2006/relationships/slide" Target="/ppt/slides/slide6.xml" Id="R0c464dc9c2ec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c62bffdf9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6c6fb0fd54db1" /><Relationship Type="http://schemas.openxmlformats.org/officeDocument/2006/relationships/theme" Target="/ppt/slideMasters/theme/theme1.xml" Id="R4149d287d2f2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6c6fb0fd5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38831b6f0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6f2884d70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55e1aad48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61236ba4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ecb938b62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89f8506a4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