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03f6a05c6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2c58b8aa2436a"/>
  </p:sldMasterIdLst>
  <p:sldIdLst>
    <p:sldId xmlns:r="http://schemas.openxmlformats.org/officeDocument/2006/relationships" id="256" r:id="R31f4de769a544ee4"/>
    <p:sldId xmlns:r="http://schemas.openxmlformats.org/officeDocument/2006/relationships" id="257" r:id="Re94443c56cf74399"/>
    <p:sldId xmlns:r="http://schemas.openxmlformats.org/officeDocument/2006/relationships" id="258" r:id="R895c4d1975654c4f"/>
    <p:sldId xmlns:r="http://schemas.openxmlformats.org/officeDocument/2006/relationships" id="259" r:id="R974174491cde4f01"/>
    <p:sldId xmlns:r="http://schemas.openxmlformats.org/officeDocument/2006/relationships" id="260" r:id="R98d6930fbe494d67"/>
    <p:sldId xmlns:r="http://schemas.openxmlformats.org/officeDocument/2006/relationships" id="261" r:id="R213174651d02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2c58b8aa2436a" /><Relationship Type="http://schemas.openxmlformats.org/officeDocument/2006/relationships/slide" Target="/ppt/slides/slide1.xml" Id="R31f4de769a544ee4" /><Relationship Type="http://schemas.openxmlformats.org/officeDocument/2006/relationships/slide" Target="/ppt/slides/slide2.xml" Id="Re94443c56cf74399" /><Relationship Type="http://schemas.openxmlformats.org/officeDocument/2006/relationships/slide" Target="/ppt/slides/slide3.xml" Id="R895c4d1975654c4f" /><Relationship Type="http://schemas.openxmlformats.org/officeDocument/2006/relationships/slide" Target="/ppt/slides/slide4.xml" Id="R974174491cde4f01" /><Relationship Type="http://schemas.openxmlformats.org/officeDocument/2006/relationships/slide" Target="/ppt/slides/slide5.xml" Id="R98d6930fbe494d67" /><Relationship Type="http://schemas.openxmlformats.org/officeDocument/2006/relationships/slide" Target="/ppt/slides/slide6.xml" Id="R213174651d02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675f98361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43dcbb0e642ff" /><Relationship Type="http://schemas.openxmlformats.org/officeDocument/2006/relationships/theme" Target="/ppt/slideMasters/theme/theme1.xml" Id="R39d9442984df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43dcbb0e6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a9a2696b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d9013055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ca98d894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8486430a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0e261e42b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2df4e529e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