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0e371ff28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baf956ad14b54"/>
  </p:sldMasterIdLst>
  <p:sldIdLst>
    <p:sldId xmlns:r="http://schemas.openxmlformats.org/officeDocument/2006/relationships" id="256" r:id="R8b00e04f72204fef"/>
    <p:sldId xmlns:r="http://schemas.openxmlformats.org/officeDocument/2006/relationships" id="257" r:id="Rf5cf1da82c0b4a96"/>
    <p:sldId xmlns:r="http://schemas.openxmlformats.org/officeDocument/2006/relationships" id="258" r:id="R237577aa36594623"/>
    <p:sldId xmlns:r="http://schemas.openxmlformats.org/officeDocument/2006/relationships" id="259" r:id="Rf4f4031245b9453b"/>
    <p:sldId xmlns:r="http://schemas.openxmlformats.org/officeDocument/2006/relationships" id="260" r:id="Rb5431fd10003413d"/>
    <p:sldId xmlns:r="http://schemas.openxmlformats.org/officeDocument/2006/relationships" id="261" r:id="Rb735221b15154a77"/>
    <p:sldId xmlns:r="http://schemas.openxmlformats.org/officeDocument/2006/relationships" id="262" r:id="Rd8688de932e0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baf956ad14b54" /><Relationship Type="http://schemas.openxmlformats.org/officeDocument/2006/relationships/slide" Target="/ppt/slides/slide1.xml" Id="R8b00e04f72204fef" /><Relationship Type="http://schemas.openxmlformats.org/officeDocument/2006/relationships/slide" Target="/ppt/slides/slide2.xml" Id="Rf5cf1da82c0b4a96" /><Relationship Type="http://schemas.openxmlformats.org/officeDocument/2006/relationships/slide" Target="/ppt/slides/slide3.xml" Id="R237577aa36594623" /><Relationship Type="http://schemas.openxmlformats.org/officeDocument/2006/relationships/slide" Target="/ppt/slides/slide4.xml" Id="Rf4f4031245b9453b" /><Relationship Type="http://schemas.openxmlformats.org/officeDocument/2006/relationships/slide" Target="/ppt/slides/slide5.xml" Id="Rb5431fd10003413d" /><Relationship Type="http://schemas.openxmlformats.org/officeDocument/2006/relationships/slide" Target="/ppt/slides/slide6.xml" Id="Rb735221b15154a77" /><Relationship Type="http://schemas.openxmlformats.org/officeDocument/2006/relationships/slide" Target="/ppt/slides/slide7.xml" Id="Rd8688de932e0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467e14300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c950c15e843d5" /><Relationship Type="http://schemas.openxmlformats.org/officeDocument/2006/relationships/theme" Target="/ppt/slideMasters/theme/theme1.xml" Id="Rb3e45c736206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c950c15e8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e40eca5e3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07da7c454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e80c895d9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99a76b68e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684bd4c62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320323e5d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7b2c486f1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