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b337f6c5fc4f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73ac0f4f0d4477"/>
  </p:sldMasterIdLst>
  <p:sldIdLst>
    <p:sldId xmlns:r="http://schemas.openxmlformats.org/officeDocument/2006/relationships" id="256" r:id="R0a6d2d53af3c4c97"/>
    <p:sldId xmlns:r="http://schemas.openxmlformats.org/officeDocument/2006/relationships" id="257" r:id="R59d77b8f931e44b2"/>
    <p:sldId xmlns:r="http://schemas.openxmlformats.org/officeDocument/2006/relationships" id="258" r:id="R75b0a7330af44567"/>
    <p:sldId xmlns:r="http://schemas.openxmlformats.org/officeDocument/2006/relationships" id="259" r:id="Rcc2aa1feca1f4ad4"/>
    <p:sldId xmlns:r="http://schemas.openxmlformats.org/officeDocument/2006/relationships" id="260" r:id="Rfec6cc4599cb4f34"/>
    <p:sldId xmlns:r="http://schemas.openxmlformats.org/officeDocument/2006/relationships" id="261" r:id="R3f4673d7961149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73ac0f4f0d4477" /><Relationship Type="http://schemas.openxmlformats.org/officeDocument/2006/relationships/slide" Target="/ppt/slides/slide1.xml" Id="R0a6d2d53af3c4c97" /><Relationship Type="http://schemas.openxmlformats.org/officeDocument/2006/relationships/slide" Target="/ppt/slides/slide2.xml" Id="R59d77b8f931e44b2" /><Relationship Type="http://schemas.openxmlformats.org/officeDocument/2006/relationships/slide" Target="/ppt/slides/slide3.xml" Id="R75b0a7330af44567" /><Relationship Type="http://schemas.openxmlformats.org/officeDocument/2006/relationships/slide" Target="/ppt/slides/slide4.xml" Id="Rcc2aa1feca1f4ad4" /><Relationship Type="http://schemas.openxmlformats.org/officeDocument/2006/relationships/slide" Target="/ppt/slides/slide5.xml" Id="Rfec6cc4599cb4f34" /><Relationship Type="http://schemas.openxmlformats.org/officeDocument/2006/relationships/slide" Target="/ppt/slides/slide6.xml" Id="R3f4673d7961149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f239953c0a47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788a78ece48a6" /><Relationship Type="http://schemas.openxmlformats.org/officeDocument/2006/relationships/theme" Target="/ppt/slideMasters/theme/theme1.xml" Id="R80015e02acdf49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8788a78ece48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404b554bf40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93df1f7c846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0199f1fef49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7d667ae0346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27f9b67bb4d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173388c9b40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HVERVEN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Kartverksveien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11 69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post@hvervenrevisjon.no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www.hvervenrevisjon.no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979 290 861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HVERVEN REVISJON AS</a:t>
            </a:r>
          </a:p>
        </p:txBody>
      </p:sp>
    </p:spTree>
  </p:cSld>
  <p:clrMapOvr>
    <a:masterClrMapping xmlns:a="http://schemas.openxmlformats.org/drawingml/2006/main"/>
  </p:clrMapOvr>
</p:sld>
</file>