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61817eb9894c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b26fdcbc5843a6"/>
  </p:sldMasterIdLst>
  <p:sldIdLst>
    <p:sldId xmlns:r="http://schemas.openxmlformats.org/officeDocument/2006/relationships" id="256" r:id="R95c4a50d8ed748af"/>
    <p:sldId xmlns:r="http://schemas.openxmlformats.org/officeDocument/2006/relationships" id="257" r:id="Rda9b6747b4e54f12"/>
    <p:sldId xmlns:r="http://schemas.openxmlformats.org/officeDocument/2006/relationships" id="258" r:id="R86ba50b56e264ebc"/>
    <p:sldId xmlns:r="http://schemas.openxmlformats.org/officeDocument/2006/relationships" id="259" r:id="R466a8c2a1b6a4f8e"/>
    <p:sldId xmlns:r="http://schemas.openxmlformats.org/officeDocument/2006/relationships" id="260" r:id="Rafbc75bf482f4e5a"/>
    <p:sldId xmlns:r="http://schemas.openxmlformats.org/officeDocument/2006/relationships" id="261" r:id="Rcbe11f4b02ec4642"/>
    <p:sldId xmlns:r="http://schemas.openxmlformats.org/officeDocument/2006/relationships" id="262" r:id="Rc43c6daf83a649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b26fdcbc5843a6" /><Relationship Type="http://schemas.openxmlformats.org/officeDocument/2006/relationships/slide" Target="/ppt/slides/slide1.xml" Id="R95c4a50d8ed748af" /><Relationship Type="http://schemas.openxmlformats.org/officeDocument/2006/relationships/slide" Target="/ppt/slides/slide2.xml" Id="Rda9b6747b4e54f12" /><Relationship Type="http://schemas.openxmlformats.org/officeDocument/2006/relationships/slide" Target="/ppt/slides/slide3.xml" Id="R86ba50b56e264ebc" /><Relationship Type="http://schemas.openxmlformats.org/officeDocument/2006/relationships/slide" Target="/ppt/slides/slide4.xml" Id="R466a8c2a1b6a4f8e" /><Relationship Type="http://schemas.openxmlformats.org/officeDocument/2006/relationships/slide" Target="/ppt/slides/slide5.xml" Id="Rafbc75bf482f4e5a" /><Relationship Type="http://schemas.openxmlformats.org/officeDocument/2006/relationships/slide" Target="/ppt/slides/slide6.xml" Id="Rcbe11f4b02ec4642" /><Relationship Type="http://schemas.openxmlformats.org/officeDocument/2006/relationships/slide" Target="/ppt/slides/slide7.xml" Id="Rc43c6daf83a649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38a53313404d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d4ba2449f421c" /><Relationship Type="http://schemas.openxmlformats.org/officeDocument/2006/relationships/theme" Target="/ppt/slideMasters/theme/theme1.xml" Id="Re7080a97de204f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5d4ba2449f42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7898aab544f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6d51704d048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aa69bdca546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348ed1a864e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a84ebac2f49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8985805924c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7547b69264f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ØKONOMIHUSET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ØKONOMIHUSET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100 823 002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6 416 774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5 623 091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19 079 542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41 908 296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RINGERIKE HADELAND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Kartverksveien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17 92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979 287 356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