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efd77dca6e4b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691067beaf4e64"/>
  </p:sldMasterIdLst>
  <p:sldIdLst>
    <p:sldId xmlns:r="http://schemas.openxmlformats.org/officeDocument/2006/relationships" id="256" r:id="R383e45f07b3141ec"/>
    <p:sldId xmlns:r="http://schemas.openxmlformats.org/officeDocument/2006/relationships" id="257" r:id="R43f7566fb21145ff"/>
    <p:sldId xmlns:r="http://schemas.openxmlformats.org/officeDocument/2006/relationships" id="258" r:id="R3b7bfc43f9254993"/>
    <p:sldId xmlns:r="http://schemas.openxmlformats.org/officeDocument/2006/relationships" id="259" r:id="R90680c51a05849b7"/>
    <p:sldId xmlns:r="http://schemas.openxmlformats.org/officeDocument/2006/relationships" id="260" r:id="R97840f421b104ac3"/>
    <p:sldId xmlns:r="http://schemas.openxmlformats.org/officeDocument/2006/relationships" id="261" r:id="Rdec72362b6fc42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91067beaf4e64" /><Relationship Type="http://schemas.openxmlformats.org/officeDocument/2006/relationships/slide" Target="/ppt/slides/slide1.xml" Id="R383e45f07b3141ec" /><Relationship Type="http://schemas.openxmlformats.org/officeDocument/2006/relationships/slide" Target="/ppt/slides/slide2.xml" Id="R43f7566fb21145ff" /><Relationship Type="http://schemas.openxmlformats.org/officeDocument/2006/relationships/slide" Target="/ppt/slides/slide3.xml" Id="R3b7bfc43f9254993" /><Relationship Type="http://schemas.openxmlformats.org/officeDocument/2006/relationships/slide" Target="/ppt/slides/slide4.xml" Id="R90680c51a05849b7" /><Relationship Type="http://schemas.openxmlformats.org/officeDocument/2006/relationships/slide" Target="/ppt/slides/slide5.xml" Id="R97840f421b104ac3" /><Relationship Type="http://schemas.openxmlformats.org/officeDocument/2006/relationships/slide" Target="/ppt/slides/slide6.xml" Id="Rdec72362b6fc42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577b0fe6a4f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bbaedaf8a41ef" /><Relationship Type="http://schemas.openxmlformats.org/officeDocument/2006/relationships/theme" Target="/ppt/slideMasters/theme/theme1.xml" Id="R6abab7aa2ee1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bbaedaf8a41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88ce2710e47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d71bb07e64e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5c63ef98e43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3fd81c256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3e2e4412847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2dd9087fa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ØKONOMIHUSET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17 92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979 287 356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