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b46c44276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2ddecec3b460e"/>
  </p:sldMasterIdLst>
  <p:sldIdLst>
    <p:sldId xmlns:r="http://schemas.openxmlformats.org/officeDocument/2006/relationships" id="256" r:id="R660f342f4d624602"/>
    <p:sldId xmlns:r="http://schemas.openxmlformats.org/officeDocument/2006/relationships" id="257" r:id="R7675b0ead6be4a79"/>
    <p:sldId xmlns:r="http://schemas.openxmlformats.org/officeDocument/2006/relationships" id="258" r:id="Rf7a4e82dd7174e83"/>
    <p:sldId xmlns:r="http://schemas.openxmlformats.org/officeDocument/2006/relationships" id="259" r:id="Re8912233441d4964"/>
    <p:sldId xmlns:r="http://schemas.openxmlformats.org/officeDocument/2006/relationships" id="260" r:id="Rf4c76fb38ee7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2ddecec3b460e" /><Relationship Type="http://schemas.openxmlformats.org/officeDocument/2006/relationships/slide" Target="/ppt/slides/slide1.xml" Id="R660f342f4d624602" /><Relationship Type="http://schemas.openxmlformats.org/officeDocument/2006/relationships/slide" Target="/ppt/slides/slide2.xml" Id="R7675b0ead6be4a79" /><Relationship Type="http://schemas.openxmlformats.org/officeDocument/2006/relationships/slide" Target="/ppt/slides/slide3.xml" Id="Rf7a4e82dd7174e83" /><Relationship Type="http://schemas.openxmlformats.org/officeDocument/2006/relationships/slide" Target="/ppt/slides/slide4.xml" Id="Re8912233441d4964" /><Relationship Type="http://schemas.openxmlformats.org/officeDocument/2006/relationships/slide" Target="/ppt/slides/slide5.xml" Id="Rf4c76fb38ee7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b1152f6de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e83c026549ba" /><Relationship Type="http://schemas.openxmlformats.org/officeDocument/2006/relationships/theme" Target="/ppt/slideMasters/theme/theme1.xml" Id="R2ec05d000f36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9e83c0265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f5671b57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8dd8ea0b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af17af9b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4eeedd92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1c62f5ea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PRØVEN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