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6d7bdc863d4d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50441c91d54461"/>
  </p:sldMasterIdLst>
  <p:sldIdLst>
    <p:sldId xmlns:r="http://schemas.openxmlformats.org/officeDocument/2006/relationships" id="256" r:id="R9e3adb7685b4476d"/>
    <p:sldId xmlns:r="http://schemas.openxmlformats.org/officeDocument/2006/relationships" id="257" r:id="R3f8025c57af641dc"/>
    <p:sldId xmlns:r="http://schemas.openxmlformats.org/officeDocument/2006/relationships" id="258" r:id="R1aadae148fd94d23"/>
    <p:sldId xmlns:r="http://schemas.openxmlformats.org/officeDocument/2006/relationships" id="259" r:id="R4197b78342d0461b"/>
    <p:sldId xmlns:r="http://schemas.openxmlformats.org/officeDocument/2006/relationships" id="260" r:id="Rc77667fb6ead43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50441c91d54461" /><Relationship Type="http://schemas.openxmlformats.org/officeDocument/2006/relationships/slide" Target="/ppt/slides/slide1.xml" Id="R9e3adb7685b4476d" /><Relationship Type="http://schemas.openxmlformats.org/officeDocument/2006/relationships/slide" Target="/ppt/slides/slide2.xml" Id="R3f8025c57af641dc" /><Relationship Type="http://schemas.openxmlformats.org/officeDocument/2006/relationships/slide" Target="/ppt/slides/slide3.xml" Id="R1aadae148fd94d23" /><Relationship Type="http://schemas.openxmlformats.org/officeDocument/2006/relationships/slide" Target="/ppt/slides/slide4.xml" Id="R4197b78342d0461b" /><Relationship Type="http://schemas.openxmlformats.org/officeDocument/2006/relationships/slide" Target="/ppt/slides/slide5.xml" Id="Rc77667fb6ead43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8b79ec6fee49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ebc6f594c4ef9" /><Relationship Type="http://schemas.openxmlformats.org/officeDocument/2006/relationships/theme" Target="/ppt/slideMasters/theme/theme1.xml" Id="R071ad8a7fd7e4f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2ebc6f594c4e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512e13ccf42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7888948634b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00ec6c1bf47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5e9cff87645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2e17ab61040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BARENTS VANNA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