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50f85fdd54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212d71fd24be9"/>
  </p:sldMasterIdLst>
  <p:sldIdLst>
    <p:sldId xmlns:r="http://schemas.openxmlformats.org/officeDocument/2006/relationships" id="256" r:id="Rdccd2d87c0124a73"/>
    <p:sldId xmlns:r="http://schemas.openxmlformats.org/officeDocument/2006/relationships" id="257" r:id="Raf5ae2eb0feb4e7a"/>
    <p:sldId xmlns:r="http://schemas.openxmlformats.org/officeDocument/2006/relationships" id="258" r:id="Re49ef3b6d49941d6"/>
    <p:sldId xmlns:r="http://schemas.openxmlformats.org/officeDocument/2006/relationships" id="259" r:id="R219fd63fb5de4417"/>
    <p:sldId xmlns:r="http://schemas.openxmlformats.org/officeDocument/2006/relationships" id="260" r:id="Rdd827cff87ae4afc"/>
    <p:sldId xmlns:r="http://schemas.openxmlformats.org/officeDocument/2006/relationships" id="261" r:id="Rddc396b91c66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212d71fd24be9" /><Relationship Type="http://schemas.openxmlformats.org/officeDocument/2006/relationships/slide" Target="/ppt/slides/slide1.xml" Id="Rdccd2d87c0124a73" /><Relationship Type="http://schemas.openxmlformats.org/officeDocument/2006/relationships/slide" Target="/ppt/slides/slide2.xml" Id="Raf5ae2eb0feb4e7a" /><Relationship Type="http://schemas.openxmlformats.org/officeDocument/2006/relationships/slide" Target="/ppt/slides/slide3.xml" Id="Re49ef3b6d49941d6" /><Relationship Type="http://schemas.openxmlformats.org/officeDocument/2006/relationships/slide" Target="/ppt/slides/slide4.xml" Id="R219fd63fb5de4417" /><Relationship Type="http://schemas.openxmlformats.org/officeDocument/2006/relationships/slide" Target="/ppt/slides/slide5.xml" Id="Rdd827cff87ae4afc" /><Relationship Type="http://schemas.openxmlformats.org/officeDocument/2006/relationships/slide" Target="/ppt/slides/slide6.xml" Id="Rddc396b91c66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2946e3b8844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51d84b8dc4a5d" /><Relationship Type="http://schemas.openxmlformats.org/officeDocument/2006/relationships/theme" Target="/ppt/slideMasters/theme/theme1.xml" Id="Rd4abe8d8ccff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c51d84b8dc4a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f266278b540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5854d5908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d9def0e6546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4cf3039cb4e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b11e9904241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8db5e505a43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