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c4d8aab8f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cea7c5c954cd1"/>
  </p:sldMasterIdLst>
  <p:sldIdLst>
    <p:sldId xmlns:r="http://schemas.openxmlformats.org/officeDocument/2006/relationships" id="256" r:id="Reffa35a95b014296"/>
    <p:sldId xmlns:r="http://schemas.openxmlformats.org/officeDocument/2006/relationships" id="257" r:id="Rac556b38492548cb"/>
    <p:sldId xmlns:r="http://schemas.openxmlformats.org/officeDocument/2006/relationships" id="258" r:id="R46fa1b9fd2ea4ffc"/>
    <p:sldId xmlns:r="http://schemas.openxmlformats.org/officeDocument/2006/relationships" id="259" r:id="R3174b8ab4f4c4799"/>
    <p:sldId xmlns:r="http://schemas.openxmlformats.org/officeDocument/2006/relationships" id="260" r:id="R980d60ded67b43be"/>
    <p:sldId xmlns:r="http://schemas.openxmlformats.org/officeDocument/2006/relationships" id="261" r:id="R0230b20a9bb94250"/>
    <p:sldId xmlns:r="http://schemas.openxmlformats.org/officeDocument/2006/relationships" id="262" r:id="Rd05197e03da0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cea7c5c954cd1" /><Relationship Type="http://schemas.openxmlformats.org/officeDocument/2006/relationships/slide" Target="/ppt/slides/slide1.xml" Id="Reffa35a95b014296" /><Relationship Type="http://schemas.openxmlformats.org/officeDocument/2006/relationships/slide" Target="/ppt/slides/slide2.xml" Id="Rac556b38492548cb" /><Relationship Type="http://schemas.openxmlformats.org/officeDocument/2006/relationships/slide" Target="/ppt/slides/slide3.xml" Id="R46fa1b9fd2ea4ffc" /><Relationship Type="http://schemas.openxmlformats.org/officeDocument/2006/relationships/slide" Target="/ppt/slides/slide4.xml" Id="R3174b8ab4f4c4799" /><Relationship Type="http://schemas.openxmlformats.org/officeDocument/2006/relationships/slide" Target="/ppt/slides/slide5.xml" Id="R980d60ded67b43be" /><Relationship Type="http://schemas.openxmlformats.org/officeDocument/2006/relationships/slide" Target="/ppt/slides/slide6.xml" Id="R0230b20a9bb94250" /><Relationship Type="http://schemas.openxmlformats.org/officeDocument/2006/relationships/slide" Target="/ppt/slides/slide7.xml" Id="Rd05197e03da0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ac9690274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454d5d9b4fa0" /><Relationship Type="http://schemas.openxmlformats.org/officeDocument/2006/relationships/theme" Target="/ppt/slideMasters/theme/theme1.xml" Id="Rd65d565f06ff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4454d5d9b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bc734aa9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64f8f7c1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f9664df3f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8f3532484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7eca9985b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64111b71a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224ddf5b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