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51c18259236478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8f64289758d410a"/>
  </p:sldMasterIdLst>
  <p:sldIdLst>
    <p:sldId xmlns:r="http://schemas.openxmlformats.org/officeDocument/2006/relationships" id="256" r:id="R5438b3b82d2e4d25"/>
    <p:sldId xmlns:r="http://schemas.openxmlformats.org/officeDocument/2006/relationships" id="257" r:id="R37177772b63b4388"/>
    <p:sldId xmlns:r="http://schemas.openxmlformats.org/officeDocument/2006/relationships" id="258" r:id="Rc9dfdabff0414df8"/>
    <p:sldId xmlns:r="http://schemas.openxmlformats.org/officeDocument/2006/relationships" id="259" r:id="R459c1ceb10e0456d"/>
    <p:sldId xmlns:r="http://schemas.openxmlformats.org/officeDocument/2006/relationships" id="260" r:id="Rcf86003a8a044276"/>
    <p:sldId xmlns:r="http://schemas.openxmlformats.org/officeDocument/2006/relationships" id="261" r:id="R4781ac44bb18428e"/>
    <p:sldId xmlns:r="http://schemas.openxmlformats.org/officeDocument/2006/relationships" id="262" r:id="R343bb263af52412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f64289758d410a" /><Relationship Type="http://schemas.openxmlformats.org/officeDocument/2006/relationships/slide" Target="/ppt/slides/slide1.xml" Id="R5438b3b82d2e4d25" /><Relationship Type="http://schemas.openxmlformats.org/officeDocument/2006/relationships/slide" Target="/ppt/slides/slide2.xml" Id="R37177772b63b4388" /><Relationship Type="http://schemas.openxmlformats.org/officeDocument/2006/relationships/slide" Target="/ppt/slides/slide3.xml" Id="Rc9dfdabff0414df8" /><Relationship Type="http://schemas.openxmlformats.org/officeDocument/2006/relationships/slide" Target="/ppt/slides/slide4.xml" Id="R459c1ceb10e0456d" /><Relationship Type="http://schemas.openxmlformats.org/officeDocument/2006/relationships/slide" Target="/ppt/slides/slide5.xml" Id="Rcf86003a8a044276" /><Relationship Type="http://schemas.openxmlformats.org/officeDocument/2006/relationships/slide" Target="/ppt/slides/slide6.xml" Id="R4781ac44bb18428e" /><Relationship Type="http://schemas.openxmlformats.org/officeDocument/2006/relationships/slide" Target="/ppt/slides/slide7.xml" Id="R343bb263af52412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def79c48d2459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97ce2280524cb3" /><Relationship Type="http://schemas.openxmlformats.org/officeDocument/2006/relationships/theme" Target="/ppt/slideMasters/theme/theme1.xml" Id="R1301c3103c36472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e97ce2280524cb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189f030e744f4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38e344a6ab434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2247eb6c76472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00417b051043f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aa82efd5fd4ad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25bfd45809434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dddad035bc4dc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OJADA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OJADA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OJADA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OJADA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OJADA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OJADA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−2 532 255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−6 917 177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−10 896 522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417 851 814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418 986 600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OJADA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SAYONARA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OJADA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978 698 549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OJADA AS</a:t>
            </a:r>
          </a:p>
        </p:txBody>
      </p:sp>
    </p:spTree>
  </p:cSld>
  <p:clrMapOvr>
    <a:masterClrMapping xmlns:a="http://schemas.openxmlformats.org/drawingml/2006/main"/>
  </p:clrMapOvr>
</p:sld>
</file>