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ab18436f0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60e33a464411f"/>
  </p:sldMasterIdLst>
  <p:sldIdLst>
    <p:sldId xmlns:r="http://schemas.openxmlformats.org/officeDocument/2006/relationships" id="256" r:id="R74dfd581def249ac"/>
    <p:sldId xmlns:r="http://schemas.openxmlformats.org/officeDocument/2006/relationships" id="257" r:id="R58aee458cb934f0e"/>
    <p:sldId xmlns:r="http://schemas.openxmlformats.org/officeDocument/2006/relationships" id="258" r:id="Rbb50f9c0c1dc456a"/>
    <p:sldId xmlns:r="http://schemas.openxmlformats.org/officeDocument/2006/relationships" id="259" r:id="R1211cbbe92b64914"/>
    <p:sldId xmlns:r="http://schemas.openxmlformats.org/officeDocument/2006/relationships" id="260" r:id="R8eed0da4fc4f4d59"/>
    <p:sldId xmlns:r="http://schemas.openxmlformats.org/officeDocument/2006/relationships" id="261" r:id="R5bb9ab87a1fe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60e33a464411f" /><Relationship Type="http://schemas.openxmlformats.org/officeDocument/2006/relationships/slide" Target="/ppt/slides/slide1.xml" Id="R74dfd581def249ac" /><Relationship Type="http://schemas.openxmlformats.org/officeDocument/2006/relationships/slide" Target="/ppt/slides/slide2.xml" Id="R58aee458cb934f0e" /><Relationship Type="http://schemas.openxmlformats.org/officeDocument/2006/relationships/slide" Target="/ppt/slides/slide3.xml" Id="Rbb50f9c0c1dc456a" /><Relationship Type="http://schemas.openxmlformats.org/officeDocument/2006/relationships/slide" Target="/ppt/slides/slide4.xml" Id="R1211cbbe92b64914" /><Relationship Type="http://schemas.openxmlformats.org/officeDocument/2006/relationships/slide" Target="/ppt/slides/slide5.xml" Id="R8eed0da4fc4f4d59" /><Relationship Type="http://schemas.openxmlformats.org/officeDocument/2006/relationships/slide" Target="/ppt/slides/slide6.xml" Id="R5bb9ab87a1fe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10d0f70e8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30a3084f340eb" /><Relationship Type="http://schemas.openxmlformats.org/officeDocument/2006/relationships/theme" Target="/ppt/slideMasters/theme/theme1.xml" Id="Rc1c927486a8b47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30a3084f3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1181bda6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a175b84b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2b6bf18f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798545714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e27243fd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b8ea337c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