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aa3dacb893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3628e7260485c"/>
  </p:sldMasterIdLst>
  <p:sldIdLst>
    <p:sldId xmlns:r="http://schemas.openxmlformats.org/officeDocument/2006/relationships" id="256" r:id="R324a5f4ba1f649bc"/>
    <p:sldId xmlns:r="http://schemas.openxmlformats.org/officeDocument/2006/relationships" id="257" r:id="Ree8a16748dcc4a11"/>
    <p:sldId xmlns:r="http://schemas.openxmlformats.org/officeDocument/2006/relationships" id="258" r:id="R3df92225d3ad4693"/>
    <p:sldId xmlns:r="http://schemas.openxmlformats.org/officeDocument/2006/relationships" id="259" r:id="R95600784d02f4763"/>
    <p:sldId xmlns:r="http://schemas.openxmlformats.org/officeDocument/2006/relationships" id="260" r:id="R84547270c3614f06"/>
    <p:sldId xmlns:r="http://schemas.openxmlformats.org/officeDocument/2006/relationships" id="261" r:id="R69a2f591f3e44cd9"/>
    <p:sldId xmlns:r="http://schemas.openxmlformats.org/officeDocument/2006/relationships" id="262" r:id="Rc23bd9704e9b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3628e7260485c" /><Relationship Type="http://schemas.openxmlformats.org/officeDocument/2006/relationships/slide" Target="/ppt/slides/slide1.xml" Id="R324a5f4ba1f649bc" /><Relationship Type="http://schemas.openxmlformats.org/officeDocument/2006/relationships/slide" Target="/ppt/slides/slide2.xml" Id="Ree8a16748dcc4a11" /><Relationship Type="http://schemas.openxmlformats.org/officeDocument/2006/relationships/slide" Target="/ppt/slides/slide3.xml" Id="R3df92225d3ad4693" /><Relationship Type="http://schemas.openxmlformats.org/officeDocument/2006/relationships/slide" Target="/ppt/slides/slide4.xml" Id="R95600784d02f4763" /><Relationship Type="http://schemas.openxmlformats.org/officeDocument/2006/relationships/slide" Target="/ppt/slides/slide5.xml" Id="R84547270c3614f06" /><Relationship Type="http://schemas.openxmlformats.org/officeDocument/2006/relationships/slide" Target="/ppt/slides/slide6.xml" Id="R69a2f591f3e44cd9" /><Relationship Type="http://schemas.openxmlformats.org/officeDocument/2006/relationships/slide" Target="/ppt/slides/slide7.xml" Id="Rc23bd9704e9b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7309b995f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17277054c4571" /><Relationship Type="http://schemas.openxmlformats.org/officeDocument/2006/relationships/theme" Target="/ppt/slideMasters/theme/theme1.xml" Id="R4573d2280a96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17277054c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4dc960e3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31fe3d59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551b745c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6a649091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9924010f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bd094fe034b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734dde85c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OLAF SVINDAL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