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c60346b4142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86e9172f3466b"/>
  </p:sldMasterIdLst>
  <p:sldIdLst>
    <p:sldId xmlns:r="http://schemas.openxmlformats.org/officeDocument/2006/relationships" id="256" r:id="R4514f8ae6eb84c05"/>
    <p:sldId xmlns:r="http://schemas.openxmlformats.org/officeDocument/2006/relationships" id="257" r:id="R3264aa4403444664"/>
    <p:sldId xmlns:r="http://schemas.openxmlformats.org/officeDocument/2006/relationships" id="258" r:id="R17b2608a5c604980"/>
    <p:sldId xmlns:r="http://schemas.openxmlformats.org/officeDocument/2006/relationships" id="259" r:id="R4e08cfb739ae46ea"/>
    <p:sldId xmlns:r="http://schemas.openxmlformats.org/officeDocument/2006/relationships" id="260" r:id="Rc235988b674d417a"/>
    <p:sldId xmlns:r="http://schemas.openxmlformats.org/officeDocument/2006/relationships" id="261" r:id="Re56ee59c28fc42b1"/>
    <p:sldId xmlns:r="http://schemas.openxmlformats.org/officeDocument/2006/relationships" id="262" r:id="R600b04387cb6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86e9172f3466b" /><Relationship Type="http://schemas.openxmlformats.org/officeDocument/2006/relationships/slide" Target="/ppt/slides/slide1.xml" Id="R4514f8ae6eb84c05" /><Relationship Type="http://schemas.openxmlformats.org/officeDocument/2006/relationships/slide" Target="/ppt/slides/slide2.xml" Id="R3264aa4403444664" /><Relationship Type="http://schemas.openxmlformats.org/officeDocument/2006/relationships/slide" Target="/ppt/slides/slide3.xml" Id="R17b2608a5c604980" /><Relationship Type="http://schemas.openxmlformats.org/officeDocument/2006/relationships/slide" Target="/ppt/slides/slide4.xml" Id="R4e08cfb739ae46ea" /><Relationship Type="http://schemas.openxmlformats.org/officeDocument/2006/relationships/slide" Target="/ppt/slides/slide5.xml" Id="Rc235988b674d417a" /><Relationship Type="http://schemas.openxmlformats.org/officeDocument/2006/relationships/slide" Target="/ppt/slides/slide6.xml" Id="Re56ee59c28fc42b1" /><Relationship Type="http://schemas.openxmlformats.org/officeDocument/2006/relationships/slide" Target="/ppt/slides/slide7.xml" Id="R600b04387cb6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f659a5428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0536ac9b04904" /><Relationship Type="http://schemas.openxmlformats.org/officeDocument/2006/relationships/theme" Target="/ppt/slideMasters/theme/theme1.xml" Id="R6376af0b198a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80536ac9b0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50b6716d742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44eece94c49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4118c9b20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680d772fc4a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4de0184e5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64d3e4de54d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eb9e27de641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GLADSØ SYLVIA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JON ESKIL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