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7d84e14cee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0655b31d674648"/>
  </p:sldMasterIdLst>
  <p:sldIdLst>
    <p:sldId xmlns:r="http://schemas.openxmlformats.org/officeDocument/2006/relationships" id="256" r:id="R82ca8502e47a4089"/>
    <p:sldId xmlns:r="http://schemas.openxmlformats.org/officeDocument/2006/relationships" id="257" r:id="Rc479b396d5094aaa"/>
    <p:sldId xmlns:r="http://schemas.openxmlformats.org/officeDocument/2006/relationships" id="258" r:id="R994f61b81644402d"/>
    <p:sldId xmlns:r="http://schemas.openxmlformats.org/officeDocument/2006/relationships" id="259" r:id="R82d62b215fb14063"/>
    <p:sldId xmlns:r="http://schemas.openxmlformats.org/officeDocument/2006/relationships" id="260" r:id="R67ce1823721c41a4"/>
    <p:sldId xmlns:r="http://schemas.openxmlformats.org/officeDocument/2006/relationships" id="261" r:id="R261e0bda6848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655b31d674648" /><Relationship Type="http://schemas.openxmlformats.org/officeDocument/2006/relationships/slide" Target="/ppt/slides/slide1.xml" Id="R82ca8502e47a4089" /><Relationship Type="http://schemas.openxmlformats.org/officeDocument/2006/relationships/slide" Target="/ppt/slides/slide2.xml" Id="Rc479b396d5094aaa" /><Relationship Type="http://schemas.openxmlformats.org/officeDocument/2006/relationships/slide" Target="/ppt/slides/slide3.xml" Id="R994f61b81644402d" /><Relationship Type="http://schemas.openxmlformats.org/officeDocument/2006/relationships/slide" Target="/ppt/slides/slide4.xml" Id="R82d62b215fb14063" /><Relationship Type="http://schemas.openxmlformats.org/officeDocument/2006/relationships/slide" Target="/ppt/slides/slide5.xml" Id="R67ce1823721c41a4" /><Relationship Type="http://schemas.openxmlformats.org/officeDocument/2006/relationships/slide" Target="/ppt/slides/slide6.xml" Id="R261e0bda6848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8ab0df97c47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c5d6932040f3" /><Relationship Type="http://schemas.openxmlformats.org/officeDocument/2006/relationships/theme" Target="/ppt/slideMasters/theme/theme1.xml" Id="R4e73052fd73c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ec5d69320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02cca344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f5d13e30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4d549fcab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7660ab746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7c58c295843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4860099364a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