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b2ad840e164e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1f1ffca9234cbf"/>
  </p:sldMasterIdLst>
  <p:sldIdLst>
    <p:sldId xmlns:r="http://schemas.openxmlformats.org/officeDocument/2006/relationships" id="256" r:id="R91988a1afdd541eb"/>
    <p:sldId xmlns:r="http://schemas.openxmlformats.org/officeDocument/2006/relationships" id="257" r:id="R53ac85712e694ee5"/>
    <p:sldId xmlns:r="http://schemas.openxmlformats.org/officeDocument/2006/relationships" id="258" r:id="Rc9c5556968bd44bd"/>
    <p:sldId xmlns:r="http://schemas.openxmlformats.org/officeDocument/2006/relationships" id="259" r:id="R9569ac6455704d95"/>
    <p:sldId xmlns:r="http://schemas.openxmlformats.org/officeDocument/2006/relationships" id="260" r:id="R9fffe70b2e8048a3"/>
    <p:sldId xmlns:r="http://schemas.openxmlformats.org/officeDocument/2006/relationships" id="261" r:id="R341366658e064585"/>
    <p:sldId xmlns:r="http://schemas.openxmlformats.org/officeDocument/2006/relationships" id="262" r:id="R2fc939d7716742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1f1ffca9234cbf" /><Relationship Type="http://schemas.openxmlformats.org/officeDocument/2006/relationships/slide" Target="/ppt/slides/slide1.xml" Id="R91988a1afdd541eb" /><Relationship Type="http://schemas.openxmlformats.org/officeDocument/2006/relationships/slide" Target="/ppt/slides/slide2.xml" Id="R53ac85712e694ee5" /><Relationship Type="http://schemas.openxmlformats.org/officeDocument/2006/relationships/slide" Target="/ppt/slides/slide3.xml" Id="Rc9c5556968bd44bd" /><Relationship Type="http://schemas.openxmlformats.org/officeDocument/2006/relationships/slide" Target="/ppt/slides/slide4.xml" Id="R9569ac6455704d95" /><Relationship Type="http://schemas.openxmlformats.org/officeDocument/2006/relationships/slide" Target="/ppt/slides/slide5.xml" Id="R9fffe70b2e8048a3" /><Relationship Type="http://schemas.openxmlformats.org/officeDocument/2006/relationships/slide" Target="/ppt/slides/slide6.xml" Id="R341366658e064585" /><Relationship Type="http://schemas.openxmlformats.org/officeDocument/2006/relationships/slide" Target="/ppt/slides/slide7.xml" Id="R2fc939d7716742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df0e2dba8b4e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408baf69a48a0" /><Relationship Type="http://schemas.openxmlformats.org/officeDocument/2006/relationships/theme" Target="/ppt/slideMasters/theme/theme1.xml" Id="R9e176b503abf41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1408baf69a48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675088cc140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e268f9c454c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0d43e4db44f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937c2aa5a46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dc58f03334d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a81c8b6ab4f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ba851fc6f47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VERKET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VERKET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115 583 369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108 743 098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99 617 067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727 548 468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781 600 137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ØGREID AS  –  94,9 %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EIROMA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A.IVERSEN MASKIN &amp; AGENTUR AS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RUNNING AEONIAN AS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CATAN ISLAND AS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VIER INVESTERING AS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Øgreid AS, Løkkeveien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978 646 581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VERKET INVESTERING AS</a:t>
            </a:r>
          </a:p>
        </p:txBody>
      </p:sp>
    </p:spTree>
  </p:cSld>
  <p:clrMapOvr>
    <a:masterClrMapping xmlns:a="http://schemas.openxmlformats.org/drawingml/2006/main"/>
  </p:clrMapOvr>
</p:sld>
</file>