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0c17cd69c444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6a293ecef64671"/>
  </p:sldMasterIdLst>
  <p:sldIdLst>
    <p:sldId xmlns:r="http://schemas.openxmlformats.org/officeDocument/2006/relationships" id="256" r:id="Rb243ce7779334399"/>
    <p:sldId xmlns:r="http://schemas.openxmlformats.org/officeDocument/2006/relationships" id="257" r:id="Rdcfc48dffeac484a"/>
    <p:sldId xmlns:r="http://schemas.openxmlformats.org/officeDocument/2006/relationships" id="258" r:id="Rcbeb7e7b4cea473a"/>
    <p:sldId xmlns:r="http://schemas.openxmlformats.org/officeDocument/2006/relationships" id="259" r:id="R3a8234c5cdcf4e81"/>
    <p:sldId xmlns:r="http://schemas.openxmlformats.org/officeDocument/2006/relationships" id="260" r:id="Rba7488c91eaa47a0"/>
    <p:sldId xmlns:r="http://schemas.openxmlformats.org/officeDocument/2006/relationships" id="261" r:id="Ref4728381c0e44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6a293ecef64671" /><Relationship Type="http://schemas.openxmlformats.org/officeDocument/2006/relationships/slide" Target="/ppt/slides/slide1.xml" Id="Rb243ce7779334399" /><Relationship Type="http://schemas.openxmlformats.org/officeDocument/2006/relationships/slide" Target="/ppt/slides/slide2.xml" Id="Rdcfc48dffeac484a" /><Relationship Type="http://schemas.openxmlformats.org/officeDocument/2006/relationships/slide" Target="/ppt/slides/slide3.xml" Id="Rcbeb7e7b4cea473a" /><Relationship Type="http://schemas.openxmlformats.org/officeDocument/2006/relationships/slide" Target="/ppt/slides/slide4.xml" Id="R3a8234c5cdcf4e81" /><Relationship Type="http://schemas.openxmlformats.org/officeDocument/2006/relationships/slide" Target="/ppt/slides/slide5.xml" Id="Rba7488c91eaa47a0" /><Relationship Type="http://schemas.openxmlformats.org/officeDocument/2006/relationships/slide" Target="/ppt/slides/slide6.xml" Id="Ref4728381c0e44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5b8f89fea141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1c657f07e24030" /><Relationship Type="http://schemas.openxmlformats.org/officeDocument/2006/relationships/theme" Target="/ppt/slideMasters/theme/theme1.xml" Id="R0f1169197ecb47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1c657f07e240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79566fa78743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7cd3db85e14e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9cef473ee841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e36fc2491140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a82494fb7c49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2b7a6c7e2345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VERKET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VERKET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VERKET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VERKET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VERKET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VERKET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Øgreid AS, Løkkeveien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4008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978 646 581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VERKET INVESTERING AS</a:t>
            </a:r>
          </a:p>
        </p:txBody>
      </p:sp>
    </p:spTree>
  </p:cSld>
  <p:clrMapOvr>
    <a:masterClrMapping xmlns:a="http://schemas.openxmlformats.org/drawingml/2006/main"/>
  </p:clrMapOvr>
</p:sld>
</file>