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0ff954859c47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62611cf024f52"/>
  </p:sldMasterIdLst>
  <p:sldIdLst>
    <p:sldId xmlns:r="http://schemas.openxmlformats.org/officeDocument/2006/relationships" id="256" r:id="Refc850fdd56b4488"/>
    <p:sldId xmlns:r="http://schemas.openxmlformats.org/officeDocument/2006/relationships" id="257" r:id="R7ee59134880845c4"/>
    <p:sldId xmlns:r="http://schemas.openxmlformats.org/officeDocument/2006/relationships" id="258" r:id="Reafd81fb17d84a30"/>
    <p:sldId xmlns:r="http://schemas.openxmlformats.org/officeDocument/2006/relationships" id="259" r:id="Rf2728c8ee92442c1"/>
    <p:sldId xmlns:r="http://schemas.openxmlformats.org/officeDocument/2006/relationships" id="260" r:id="Rf8859248b4604dae"/>
    <p:sldId xmlns:r="http://schemas.openxmlformats.org/officeDocument/2006/relationships" id="261" r:id="Rc580a8551ea347d8"/>
    <p:sldId xmlns:r="http://schemas.openxmlformats.org/officeDocument/2006/relationships" id="262" r:id="Rf95df0a97198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62611cf024f52" /><Relationship Type="http://schemas.openxmlformats.org/officeDocument/2006/relationships/slide" Target="/ppt/slides/slide1.xml" Id="Refc850fdd56b4488" /><Relationship Type="http://schemas.openxmlformats.org/officeDocument/2006/relationships/slide" Target="/ppt/slides/slide2.xml" Id="R7ee59134880845c4" /><Relationship Type="http://schemas.openxmlformats.org/officeDocument/2006/relationships/slide" Target="/ppt/slides/slide3.xml" Id="Reafd81fb17d84a30" /><Relationship Type="http://schemas.openxmlformats.org/officeDocument/2006/relationships/slide" Target="/ppt/slides/slide4.xml" Id="Rf2728c8ee92442c1" /><Relationship Type="http://schemas.openxmlformats.org/officeDocument/2006/relationships/slide" Target="/ppt/slides/slide5.xml" Id="Rf8859248b4604dae" /><Relationship Type="http://schemas.openxmlformats.org/officeDocument/2006/relationships/slide" Target="/ppt/slides/slide6.xml" Id="Rc580a8551ea347d8" /><Relationship Type="http://schemas.openxmlformats.org/officeDocument/2006/relationships/slide" Target="/ppt/slides/slide7.xml" Id="Rf95df0a97198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b511a6ce6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fcab3f5294cb3" /><Relationship Type="http://schemas.openxmlformats.org/officeDocument/2006/relationships/theme" Target="/ppt/slideMasters/theme/theme1.xml" Id="Rf6f4c1edb49947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fcab3f529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30c11c40c40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e5b5e3c8c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68e61622f4e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f8d12d47247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0f7b255e940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3a876130941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36f61c5ae43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SKISTAD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SKISTAD REGNSKAP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8 508 293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6 458 060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8 580 781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 HELEN SKISTAD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SKISTAD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post@skistadregnskap.no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skistadregnskap.no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977 675 820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SKISTAD REGNSKAP AS</a:t>
            </a:r>
          </a:p>
        </p:txBody>
      </p:sp>
    </p:spTree>
  </p:cSld>
  <p:clrMapOvr>
    <a:masterClrMapping xmlns:a="http://schemas.openxmlformats.org/drawingml/2006/main"/>
  </p:clrMapOvr>
</p:sld>
</file>