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5d6ddb5b7445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da15c370b1409c"/>
  </p:sldMasterIdLst>
  <p:sldIdLst>
    <p:sldId xmlns:r="http://schemas.openxmlformats.org/officeDocument/2006/relationships" id="256" r:id="R5ec36561efad44f1"/>
    <p:sldId xmlns:r="http://schemas.openxmlformats.org/officeDocument/2006/relationships" id="257" r:id="R7bb98d9104524ec6"/>
    <p:sldId xmlns:r="http://schemas.openxmlformats.org/officeDocument/2006/relationships" id="258" r:id="Rfbf19e8c97a94138"/>
    <p:sldId xmlns:r="http://schemas.openxmlformats.org/officeDocument/2006/relationships" id="259" r:id="Rffd04c90d3e243a9"/>
    <p:sldId xmlns:r="http://schemas.openxmlformats.org/officeDocument/2006/relationships" id="260" r:id="R868eb325135d4190"/>
    <p:sldId xmlns:r="http://schemas.openxmlformats.org/officeDocument/2006/relationships" id="261" r:id="R985e4d0994f64f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da15c370b1409c" /><Relationship Type="http://schemas.openxmlformats.org/officeDocument/2006/relationships/slide" Target="/ppt/slides/slide1.xml" Id="R5ec36561efad44f1" /><Relationship Type="http://schemas.openxmlformats.org/officeDocument/2006/relationships/slide" Target="/ppt/slides/slide2.xml" Id="R7bb98d9104524ec6" /><Relationship Type="http://schemas.openxmlformats.org/officeDocument/2006/relationships/slide" Target="/ppt/slides/slide3.xml" Id="Rfbf19e8c97a94138" /><Relationship Type="http://schemas.openxmlformats.org/officeDocument/2006/relationships/slide" Target="/ppt/slides/slide4.xml" Id="Rffd04c90d3e243a9" /><Relationship Type="http://schemas.openxmlformats.org/officeDocument/2006/relationships/slide" Target="/ppt/slides/slide5.xml" Id="R868eb325135d4190" /><Relationship Type="http://schemas.openxmlformats.org/officeDocument/2006/relationships/slide" Target="/ppt/slides/slide6.xml" Id="R985e4d0994f64f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652a6e85cd43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6e4edf40948d9" /><Relationship Type="http://schemas.openxmlformats.org/officeDocument/2006/relationships/theme" Target="/ppt/slideMasters/theme/theme1.xml" Id="Rae7635e7757d4e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46e4edf40948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02d5306d147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01b2789ec43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83d0fd6f241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df2359d2446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2d79e4aff40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d4167c09f4a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SKISTAD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7863 Overhalla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post@skistadregnskap.no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skistadregnskap.no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977 675 820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SKISTAD REGNSKAP AS</a:t>
            </a:r>
          </a:p>
        </p:txBody>
      </p:sp>
    </p:spTree>
  </p:cSld>
  <p:clrMapOvr>
    <a:masterClrMapping xmlns:a="http://schemas.openxmlformats.org/drawingml/2006/main"/>
  </p:clrMapOvr>
</p:sld>
</file>