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cc37d8081d4d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50af75f2e643a3"/>
  </p:sldMasterIdLst>
  <p:sldIdLst>
    <p:sldId xmlns:r="http://schemas.openxmlformats.org/officeDocument/2006/relationships" id="256" r:id="R1ed2cc69987143d9"/>
    <p:sldId xmlns:r="http://schemas.openxmlformats.org/officeDocument/2006/relationships" id="257" r:id="Rb5a8d4d12d2b4e5b"/>
    <p:sldId xmlns:r="http://schemas.openxmlformats.org/officeDocument/2006/relationships" id="258" r:id="R1f623a54a66f4f5b"/>
    <p:sldId xmlns:r="http://schemas.openxmlformats.org/officeDocument/2006/relationships" id="259" r:id="Rc2615e60db8d4863"/>
    <p:sldId xmlns:r="http://schemas.openxmlformats.org/officeDocument/2006/relationships" id="260" r:id="Re2528d6fa3eb4b54"/>
    <p:sldId xmlns:r="http://schemas.openxmlformats.org/officeDocument/2006/relationships" id="261" r:id="R6a2c559a317d4768"/>
    <p:sldId xmlns:r="http://schemas.openxmlformats.org/officeDocument/2006/relationships" id="262" r:id="Rb8fa27c4011546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0af75f2e643a3" /><Relationship Type="http://schemas.openxmlformats.org/officeDocument/2006/relationships/slide" Target="/ppt/slides/slide1.xml" Id="R1ed2cc69987143d9" /><Relationship Type="http://schemas.openxmlformats.org/officeDocument/2006/relationships/slide" Target="/ppt/slides/slide2.xml" Id="Rb5a8d4d12d2b4e5b" /><Relationship Type="http://schemas.openxmlformats.org/officeDocument/2006/relationships/slide" Target="/ppt/slides/slide3.xml" Id="R1f623a54a66f4f5b" /><Relationship Type="http://schemas.openxmlformats.org/officeDocument/2006/relationships/slide" Target="/ppt/slides/slide4.xml" Id="Rc2615e60db8d4863" /><Relationship Type="http://schemas.openxmlformats.org/officeDocument/2006/relationships/slide" Target="/ppt/slides/slide5.xml" Id="Re2528d6fa3eb4b54" /><Relationship Type="http://schemas.openxmlformats.org/officeDocument/2006/relationships/slide" Target="/ppt/slides/slide6.xml" Id="R6a2c559a317d4768" /><Relationship Type="http://schemas.openxmlformats.org/officeDocument/2006/relationships/slide" Target="/ppt/slides/slide7.xml" Id="Rb8fa27c4011546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bf7f66a2340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212ec10a54842" /><Relationship Type="http://schemas.openxmlformats.org/officeDocument/2006/relationships/theme" Target="/ppt/slideMasters/theme/theme1.xml" Id="R06042aaff17b46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5212ec10a548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792a27aa34c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fafc9994042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5da92ef1646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3a879251f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6a1d49afc4e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2768291414c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c5733da9a4d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TOBIMO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1 209 327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46 389 924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46 548 474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BIRGITTE MOSVOLD SALVESEN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977 514 940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TOBIMO AS</a:t>
            </a:r>
          </a:p>
        </p:txBody>
      </p:sp>
    </p:spTree>
  </p:cSld>
  <p:clrMapOvr>
    <a:masterClrMapping xmlns:a="http://schemas.openxmlformats.org/drawingml/2006/main"/>
  </p:clrMapOvr>
</p:sld>
</file>