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91cb85902244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87440780024306"/>
  </p:sldMasterIdLst>
  <p:sldIdLst>
    <p:sldId xmlns:r="http://schemas.openxmlformats.org/officeDocument/2006/relationships" id="256" r:id="Rf9feea739d0241e2"/>
    <p:sldId xmlns:r="http://schemas.openxmlformats.org/officeDocument/2006/relationships" id="257" r:id="Raf6c9b1a6e214fb3"/>
    <p:sldId xmlns:r="http://schemas.openxmlformats.org/officeDocument/2006/relationships" id="258" r:id="R1dfd56ae044e4caa"/>
    <p:sldId xmlns:r="http://schemas.openxmlformats.org/officeDocument/2006/relationships" id="259" r:id="R77768d0d94f64fdb"/>
    <p:sldId xmlns:r="http://schemas.openxmlformats.org/officeDocument/2006/relationships" id="260" r:id="Re8ef7bb424014b9b"/>
    <p:sldId xmlns:r="http://schemas.openxmlformats.org/officeDocument/2006/relationships" id="261" r:id="R7294561dee1c40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7440780024306" /><Relationship Type="http://schemas.openxmlformats.org/officeDocument/2006/relationships/slide" Target="/ppt/slides/slide1.xml" Id="Rf9feea739d0241e2" /><Relationship Type="http://schemas.openxmlformats.org/officeDocument/2006/relationships/slide" Target="/ppt/slides/slide2.xml" Id="Raf6c9b1a6e214fb3" /><Relationship Type="http://schemas.openxmlformats.org/officeDocument/2006/relationships/slide" Target="/ppt/slides/slide3.xml" Id="R1dfd56ae044e4caa" /><Relationship Type="http://schemas.openxmlformats.org/officeDocument/2006/relationships/slide" Target="/ppt/slides/slide4.xml" Id="R77768d0d94f64fdb" /><Relationship Type="http://schemas.openxmlformats.org/officeDocument/2006/relationships/slide" Target="/ppt/slides/slide5.xml" Id="Re8ef7bb424014b9b" /><Relationship Type="http://schemas.openxmlformats.org/officeDocument/2006/relationships/slide" Target="/ppt/slides/slide6.xml" Id="R7294561dee1c40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ff1f57340549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4b0123c254ab1" /><Relationship Type="http://schemas.openxmlformats.org/officeDocument/2006/relationships/theme" Target="/ppt/slideMasters/theme/theme1.xml" Id="R1acd4e5ddc564f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34b0123c254a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a83b21ef643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3781395694f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798f843054a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b1114c0354f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773a0554d43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d3ab4f8c34e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TOBIMO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977 514 940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