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d2b1f213c54c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f33483b9434fc4"/>
  </p:sldMasterIdLst>
  <p:sldIdLst>
    <p:sldId xmlns:r="http://schemas.openxmlformats.org/officeDocument/2006/relationships" id="256" r:id="R83dfe611d2914956"/>
    <p:sldId xmlns:r="http://schemas.openxmlformats.org/officeDocument/2006/relationships" id="257" r:id="R3bf304e133714cf0"/>
    <p:sldId xmlns:r="http://schemas.openxmlformats.org/officeDocument/2006/relationships" id="258" r:id="R5af8eacc6e2b4401"/>
    <p:sldId xmlns:r="http://schemas.openxmlformats.org/officeDocument/2006/relationships" id="259" r:id="Re63db1ead1444078"/>
    <p:sldId xmlns:r="http://schemas.openxmlformats.org/officeDocument/2006/relationships" id="260" r:id="R8d581d4bd3d045ee"/>
    <p:sldId xmlns:r="http://schemas.openxmlformats.org/officeDocument/2006/relationships" id="261" r:id="Re2164614eca14192"/>
    <p:sldId xmlns:r="http://schemas.openxmlformats.org/officeDocument/2006/relationships" id="262" r:id="Rf64b90a4e3d648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f33483b9434fc4" /><Relationship Type="http://schemas.openxmlformats.org/officeDocument/2006/relationships/slide" Target="/ppt/slides/slide1.xml" Id="R83dfe611d2914956" /><Relationship Type="http://schemas.openxmlformats.org/officeDocument/2006/relationships/slide" Target="/ppt/slides/slide2.xml" Id="R3bf304e133714cf0" /><Relationship Type="http://schemas.openxmlformats.org/officeDocument/2006/relationships/slide" Target="/ppt/slides/slide3.xml" Id="R5af8eacc6e2b4401" /><Relationship Type="http://schemas.openxmlformats.org/officeDocument/2006/relationships/slide" Target="/ppt/slides/slide4.xml" Id="Re63db1ead1444078" /><Relationship Type="http://schemas.openxmlformats.org/officeDocument/2006/relationships/slide" Target="/ppt/slides/slide5.xml" Id="R8d581d4bd3d045ee" /><Relationship Type="http://schemas.openxmlformats.org/officeDocument/2006/relationships/slide" Target="/ppt/slides/slide6.xml" Id="Re2164614eca14192" /><Relationship Type="http://schemas.openxmlformats.org/officeDocument/2006/relationships/slide" Target="/ppt/slides/slide7.xml" Id="Rf64b90a4e3d648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0059edb49a4b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7bf80682c486f" /><Relationship Type="http://schemas.openxmlformats.org/officeDocument/2006/relationships/theme" Target="/ppt/slideMasters/theme/theme1.xml" Id="R608f41ddd6e347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27bf80682c48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de97b39fe4d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9a30f918641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2af2a25cd43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a6bfd46ed44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cb13a9bb645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7f6f8190a4f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362d4953542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NYLENDE BYGGSENTER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BYGGSENTER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NYLENDE BYGGSENTER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BYGGSENTER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BYGGSENTER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BYGGSENTER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−115 161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58 611 101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110 160 797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113 450 881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BYGGSENTER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BJØRNTVEDT ØVREBØ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BYGGSENTER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 Mæla gård, Mælagata sør 41A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3716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977 507 049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BYGGSENTER AS</a:t>
            </a:r>
          </a:p>
        </p:txBody>
      </p:sp>
    </p:spTree>
  </p:cSld>
  <p:clrMapOvr>
    <a:masterClrMapping xmlns:a="http://schemas.openxmlformats.org/drawingml/2006/main"/>
  </p:clrMapOvr>
</p:sld>
</file>