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9f9c31b22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79f3dcf2c4d30"/>
  </p:sldMasterIdLst>
  <p:sldIdLst>
    <p:sldId xmlns:r="http://schemas.openxmlformats.org/officeDocument/2006/relationships" id="256" r:id="R951d77ff1dc447af"/>
    <p:sldId xmlns:r="http://schemas.openxmlformats.org/officeDocument/2006/relationships" id="257" r:id="Rbf3582792cc74678"/>
    <p:sldId xmlns:r="http://schemas.openxmlformats.org/officeDocument/2006/relationships" id="258" r:id="R3080fd21ee9b4fd2"/>
    <p:sldId xmlns:r="http://schemas.openxmlformats.org/officeDocument/2006/relationships" id="259" r:id="Rf379008473aa4961"/>
    <p:sldId xmlns:r="http://schemas.openxmlformats.org/officeDocument/2006/relationships" id="260" r:id="R608b6efc30b248ec"/>
    <p:sldId xmlns:r="http://schemas.openxmlformats.org/officeDocument/2006/relationships" id="261" r:id="Rf7fe23ee4a674fec"/>
    <p:sldId xmlns:r="http://schemas.openxmlformats.org/officeDocument/2006/relationships" id="262" r:id="Reb36777a2bde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79f3dcf2c4d30" /><Relationship Type="http://schemas.openxmlformats.org/officeDocument/2006/relationships/slide" Target="/ppt/slides/slide1.xml" Id="R951d77ff1dc447af" /><Relationship Type="http://schemas.openxmlformats.org/officeDocument/2006/relationships/slide" Target="/ppt/slides/slide2.xml" Id="Rbf3582792cc74678" /><Relationship Type="http://schemas.openxmlformats.org/officeDocument/2006/relationships/slide" Target="/ppt/slides/slide3.xml" Id="R3080fd21ee9b4fd2" /><Relationship Type="http://schemas.openxmlformats.org/officeDocument/2006/relationships/slide" Target="/ppt/slides/slide4.xml" Id="Rf379008473aa4961" /><Relationship Type="http://schemas.openxmlformats.org/officeDocument/2006/relationships/slide" Target="/ppt/slides/slide5.xml" Id="R608b6efc30b248ec" /><Relationship Type="http://schemas.openxmlformats.org/officeDocument/2006/relationships/slide" Target="/ppt/slides/slide6.xml" Id="Rf7fe23ee4a674fec" /><Relationship Type="http://schemas.openxmlformats.org/officeDocument/2006/relationships/slide" Target="/ppt/slides/slide7.xml" Id="Reb36777a2bde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c2983500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f59fcb2543d6" /><Relationship Type="http://schemas.openxmlformats.org/officeDocument/2006/relationships/theme" Target="/ppt/slideMasters/theme/theme1.xml" Id="R71fa82a3f966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0f59fcb25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ceeefafb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65a2eaa3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048a9a82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234a28f9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37f307f8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fa379f37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1554430b4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88 834 433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91 556 573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BERGGRAF BJARMANN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BERGGRAF BJARMANN  –  40,9 %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hakon.solvei@viewgroup.no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