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03163e494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ed1d49ec14515"/>
  </p:sldMasterIdLst>
  <p:sldIdLst>
    <p:sldId xmlns:r="http://schemas.openxmlformats.org/officeDocument/2006/relationships" id="256" r:id="Rb7888b9f96ef47b7"/>
    <p:sldId xmlns:r="http://schemas.openxmlformats.org/officeDocument/2006/relationships" id="257" r:id="R320118b63f7e462f"/>
    <p:sldId xmlns:r="http://schemas.openxmlformats.org/officeDocument/2006/relationships" id="258" r:id="Rd641e140e3f44605"/>
    <p:sldId xmlns:r="http://schemas.openxmlformats.org/officeDocument/2006/relationships" id="259" r:id="R363b51a34eda4cf0"/>
    <p:sldId xmlns:r="http://schemas.openxmlformats.org/officeDocument/2006/relationships" id="260" r:id="Rb9d3812ebcbc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ed1d49ec14515" /><Relationship Type="http://schemas.openxmlformats.org/officeDocument/2006/relationships/slide" Target="/ppt/slides/slide1.xml" Id="Rb7888b9f96ef47b7" /><Relationship Type="http://schemas.openxmlformats.org/officeDocument/2006/relationships/slide" Target="/ppt/slides/slide2.xml" Id="R320118b63f7e462f" /><Relationship Type="http://schemas.openxmlformats.org/officeDocument/2006/relationships/slide" Target="/ppt/slides/slide3.xml" Id="Rd641e140e3f44605" /><Relationship Type="http://schemas.openxmlformats.org/officeDocument/2006/relationships/slide" Target="/ppt/slides/slide4.xml" Id="R363b51a34eda4cf0" /><Relationship Type="http://schemas.openxmlformats.org/officeDocument/2006/relationships/slide" Target="/ppt/slides/slide5.xml" Id="Rb9d3812ebcbc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497ed9123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90d81d9b4381" /><Relationship Type="http://schemas.openxmlformats.org/officeDocument/2006/relationships/theme" Target="/ppt/slideMasters/theme/theme1.xml" Id="Re3108f814293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990d81d9b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aa364be0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2ced0cb9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0f1776ea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a89716e5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b161f5ba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