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4256434b2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e353f946244ff"/>
  </p:sldMasterIdLst>
  <p:sldIdLst>
    <p:sldId xmlns:r="http://schemas.openxmlformats.org/officeDocument/2006/relationships" id="256" r:id="Rf7c9256ca7c44946"/>
    <p:sldId xmlns:r="http://schemas.openxmlformats.org/officeDocument/2006/relationships" id="257" r:id="Re5b14b7c08924433"/>
    <p:sldId xmlns:r="http://schemas.openxmlformats.org/officeDocument/2006/relationships" id="258" r:id="Rbe34f2e62efb42da"/>
    <p:sldId xmlns:r="http://schemas.openxmlformats.org/officeDocument/2006/relationships" id="259" r:id="Ra6041e5ea7084de1"/>
    <p:sldId xmlns:r="http://schemas.openxmlformats.org/officeDocument/2006/relationships" id="260" r:id="R548c84f72d464c02"/>
    <p:sldId xmlns:r="http://schemas.openxmlformats.org/officeDocument/2006/relationships" id="261" r:id="Rf7e94d57465b4d88"/>
    <p:sldId xmlns:r="http://schemas.openxmlformats.org/officeDocument/2006/relationships" id="262" r:id="Recda50624722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e353f946244ff" /><Relationship Type="http://schemas.openxmlformats.org/officeDocument/2006/relationships/slide" Target="/ppt/slides/slide1.xml" Id="Rf7c9256ca7c44946" /><Relationship Type="http://schemas.openxmlformats.org/officeDocument/2006/relationships/slide" Target="/ppt/slides/slide2.xml" Id="Re5b14b7c08924433" /><Relationship Type="http://schemas.openxmlformats.org/officeDocument/2006/relationships/slide" Target="/ppt/slides/slide3.xml" Id="Rbe34f2e62efb42da" /><Relationship Type="http://schemas.openxmlformats.org/officeDocument/2006/relationships/slide" Target="/ppt/slides/slide4.xml" Id="Ra6041e5ea7084de1" /><Relationship Type="http://schemas.openxmlformats.org/officeDocument/2006/relationships/slide" Target="/ppt/slides/slide5.xml" Id="R548c84f72d464c02" /><Relationship Type="http://schemas.openxmlformats.org/officeDocument/2006/relationships/slide" Target="/ppt/slides/slide6.xml" Id="Rf7e94d57465b4d88" /><Relationship Type="http://schemas.openxmlformats.org/officeDocument/2006/relationships/slide" Target="/ppt/slides/slide7.xml" Id="Recda50624722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6fac64429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71ecb801b4949" /><Relationship Type="http://schemas.openxmlformats.org/officeDocument/2006/relationships/theme" Target="/ppt/slideMasters/theme/theme1.xml" Id="R22bfe245ba97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71ecb801b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5b9095453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be2df3218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da73208e9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017a06fc2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c835fd2a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ac20c5281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949b06f85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