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9cc3eddf9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ecd02108e462e"/>
  </p:sldMasterIdLst>
  <p:sldIdLst>
    <p:sldId xmlns:r="http://schemas.openxmlformats.org/officeDocument/2006/relationships" id="256" r:id="R6946405813a4476a"/>
    <p:sldId xmlns:r="http://schemas.openxmlformats.org/officeDocument/2006/relationships" id="257" r:id="R38fd66e0c90846a0"/>
    <p:sldId xmlns:r="http://schemas.openxmlformats.org/officeDocument/2006/relationships" id="258" r:id="R8d2c0cbb39af434f"/>
    <p:sldId xmlns:r="http://schemas.openxmlformats.org/officeDocument/2006/relationships" id="259" r:id="R1233063dc9254b2d"/>
    <p:sldId xmlns:r="http://schemas.openxmlformats.org/officeDocument/2006/relationships" id="260" r:id="R2b26edae90fd4ba9"/>
    <p:sldId xmlns:r="http://schemas.openxmlformats.org/officeDocument/2006/relationships" id="261" r:id="R5ef91a36f128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ecd02108e462e" /><Relationship Type="http://schemas.openxmlformats.org/officeDocument/2006/relationships/slide" Target="/ppt/slides/slide1.xml" Id="R6946405813a4476a" /><Relationship Type="http://schemas.openxmlformats.org/officeDocument/2006/relationships/slide" Target="/ppt/slides/slide2.xml" Id="R38fd66e0c90846a0" /><Relationship Type="http://schemas.openxmlformats.org/officeDocument/2006/relationships/slide" Target="/ppt/slides/slide3.xml" Id="R8d2c0cbb39af434f" /><Relationship Type="http://schemas.openxmlformats.org/officeDocument/2006/relationships/slide" Target="/ppt/slides/slide4.xml" Id="R1233063dc9254b2d" /><Relationship Type="http://schemas.openxmlformats.org/officeDocument/2006/relationships/slide" Target="/ppt/slides/slide5.xml" Id="R2b26edae90fd4ba9" /><Relationship Type="http://schemas.openxmlformats.org/officeDocument/2006/relationships/slide" Target="/ppt/slides/slide6.xml" Id="R5ef91a36f128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ace3bde12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5f4759f4b4338" /><Relationship Type="http://schemas.openxmlformats.org/officeDocument/2006/relationships/theme" Target="/ppt/slideMasters/theme/theme1.xml" Id="Rb35d0dc7d140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e5f4759f4b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063574e2e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946251bc5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40429990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ed072479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8403a5e0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8942cc2f9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FONDET FOR FORSKNING OG FOLKEOPPLYSNING OM EDRUSKAP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FONDET FOR FORSKNING OG FOLKEOPPLYSNING OM EDRUSKAP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 - rusfri trafikk og livsstil, 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977 129 222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