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103a62d29f4a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3f933c5ccd41f5"/>
  </p:sldMasterIdLst>
  <p:sldIdLst>
    <p:sldId xmlns:r="http://schemas.openxmlformats.org/officeDocument/2006/relationships" id="256" r:id="R63f6502495604a6b"/>
    <p:sldId xmlns:r="http://schemas.openxmlformats.org/officeDocument/2006/relationships" id="257" r:id="R3e91ec48bb0c4d0d"/>
    <p:sldId xmlns:r="http://schemas.openxmlformats.org/officeDocument/2006/relationships" id="258" r:id="R9671100263c646c9"/>
    <p:sldId xmlns:r="http://schemas.openxmlformats.org/officeDocument/2006/relationships" id="259" r:id="R2648998134ba4064"/>
    <p:sldId xmlns:r="http://schemas.openxmlformats.org/officeDocument/2006/relationships" id="260" r:id="Ra87a23d0c4024d64"/>
    <p:sldId xmlns:r="http://schemas.openxmlformats.org/officeDocument/2006/relationships" id="261" r:id="Re2fba6575c114e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f933c5ccd41f5" /><Relationship Type="http://schemas.openxmlformats.org/officeDocument/2006/relationships/slide" Target="/ppt/slides/slide1.xml" Id="R63f6502495604a6b" /><Relationship Type="http://schemas.openxmlformats.org/officeDocument/2006/relationships/slide" Target="/ppt/slides/slide2.xml" Id="R3e91ec48bb0c4d0d" /><Relationship Type="http://schemas.openxmlformats.org/officeDocument/2006/relationships/slide" Target="/ppt/slides/slide3.xml" Id="R9671100263c646c9" /><Relationship Type="http://schemas.openxmlformats.org/officeDocument/2006/relationships/slide" Target="/ppt/slides/slide4.xml" Id="R2648998134ba4064" /><Relationship Type="http://schemas.openxmlformats.org/officeDocument/2006/relationships/slide" Target="/ppt/slides/slide5.xml" Id="Ra87a23d0c4024d64" /><Relationship Type="http://schemas.openxmlformats.org/officeDocument/2006/relationships/slide" Target="/ppt/slides/slide6.xml" Id="Re2fba6575c114e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809118c9ba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faecdb3d54920" /><Relationship Type="http://schemas.openxmlformats.org/officeDocument/2006/relationships/theme" Target="/ppt/slideMasters/theme/theme1.xml" Id="Rb0a44509135c4e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faecdb3d549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8c12dc8f54e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5e2a3839445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f6198e8de4a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471e5c1da41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5ebcdf4494f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6c182f4124d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FONDET FOR FORSKNING OG FOLKEOPPLYSNING OM EDRUSKAP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 - rusfri trafikk og livsstil, Dronningens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977 129 222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FONDET FOR FORSKNING OG FOLKEOPPLYSNING OM EDRUSKAP STI</a:t>
            </a:r>
          </a:p>
        </p:txBody>
      </p:sp>
    </p:spTree>
  </p:cSld>
  <p:clrMapOvr>
    <a:masterClrMapping xmlns:a="http://schemas.openxmlformats.org/drawingml/2006/main"/>
  </p:clrMapOvr>
</p:sld>
</file>