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a08bc0fd864b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3346af55914e7b"/>
  </p:sldMasterIdLst>
  <p:sldIdLst>
    <p:sldId xmlns:r="http://schemas.openxmlformats.org/officeDocument/2006/relationships" id="256" r:id="Ra94c1a6149ac4d2a"/>
    <p:sldId xmlns:r="http://schemas.openxmlformats.org/officeDocument/2006/relationships" id="257" r:id="Rfeb271d573b44ac9"/>
    <p:sldId xmlns:r="http://schemas.openxmlformats.org/officeDocument/2006/relationships" id="258" r:id="R8b46f572e23e4688"/>
    <p:sldId xmlns:r="http://schemas.openxmlformats.org/officeDocument/2006/relationships" id="259" r:id="R52ab42b291564f7b"/>
    <p:sldId xmlns:r="http://schemas.openxmlformats.org/officeDocument/2006/relationships" id="260" r:id="R3fefa6c56a8d42c7"/>
    <p:sldId xmlns:r="http://schemas.openxmlformats.org/officeDocument/2006/relationships" id="261" r:id="Rb3d8f66b28234fd1"/>
    <p:sldId xmlns:r="http://schemas.openxmlformats.org/officeDocument/2006/relationships" id="262" r:id="R1c0c94d8fcb542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346af55914e7b" /><Relationship Type="http://schemas.openxmlformats.org/officeDocument/2006/relationships/slide" Target="/ppt/slides/slide1.xml" Id="Ra94c1a6149ac4d2a" /><Relationship Type="http://schemas.openxmlformats.org/officeDocument/2006/relationships/slide" Target="/ppt/slides/slide2.xml" Id="Rfeb271d573b44ac9" /><Relationship Type="http://schemas.openxmlformats.org/officeDocument/2006/relationships/slide" Target="/ppt/slides/slide3.xml" Id="R8b46f572e23e4688" /><Relationship Type="http://schemas.openxmlformats.org/officeDocument/2006/relationships/slide" Target="/ppt/slides/slide4.xml" Id="R52ab42b291564f7b" /><Relationship Type="http://schemas.openxmlformats.org/officeDocument/2006/relationships/slide" Target="/ppt/slides/slide5.xml" Id="R3fefa6c56a8d42c7" /><Relationship Type="http://schemas.openxmlformats.org/officeDocument/2006/relationships/slide" Target="/ppt/slides/slide6.xml" Id="Rb3d8f66b28234fd1" /><Relationship Type="http://schemas.openxmlformats.org/officeDocument/2006/relationships/slide" Target="/ppt/slides/slide7.xml" Id="R1c0c94d8fcb542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5ef1ed9ca43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9403e80bc4a4e" /><Relationship Type="http://schemas.openxmlformats.org/officeDocument/2006/relationships/theme" Target="/ppt/slideMasters/theme/theme1.xml" Id="Rc12946621e4247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29403e80bc4a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1ecc7122649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f9afb931f4f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c4c5e36e647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3c36c527b4c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289a4ebe74a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e97ecdc134d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1888988ea43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EMINENT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EMINENT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7 837 638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1 394 846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345 926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5 070 089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EMINENT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BAKKE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38120480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977 087 511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